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71" r:id="rId5"/>
    <p:sldId id="270" r:id="rId6"/>
    <p:sldId id="269" r:id="rId7"/>
    <p:sldId id="259" r:id="rId8"/>
    <p:sldId id="267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Ho Wa" initials="HHW" lastIdx="2" clrIdx="0">
    <p:extLst>
      <p:ext uri="{19B8F6BF-5375-455C-9EA6-DF929625EA0E}">
        <p15:presenceInfo xmlns:p15="http://schemas.microsoft.com/office/powerpoint/2012/main" userId="HUI Ho W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 Wa HUI" userId="e927a532-8ed5-44ad-b01b-167d5e91968d" providerId="ADAL" clId="{0B4270DC-B66F-496B-83D0-21A7D09B2F95}"/>
    <pc:docChg chg="undo custSel addSld delSld modSld">
      <pc:chgData name="Ho Wa HUI" userId="e927a532-8ed5-44ad-b01b-167d5e91968d" providerId="ADAL" clId="{0B4270DC-B66F-496B-83D0-21A7D09B2F95}" dt="2019-03-03T06:41:09.753" v="691" actId="20577"/>
      <pc:docMkLst>
        <pc:docMk/>
      </pc:docMkLst>
      <pc:sldChg chg="modSp add del">
        <pc:chgData name="Ho Wa HUI" userId="e927a532-8ed5-44ad-b01b-167d5e91968d" providerId="ADAL" clId="{0B4270DC-B66F-496B-83D0-21A7D09B2F95}" dt="2019-03-03T05:52:27.110" v="23" actId="20577"/>
        <pc:sldMkLst>
          <pc:docMk/>
          <pc:sldMk cId="1684129823" sldId="256"/>
        </pc:sldMkLst>
        <pc:spChg chg="mod">
          <ac:chgData name="Ho Wa HUI" userId="e927a532-8ed5-44ad-b01b-167d5e91968d" providerId="ADAL" clId="{0B4270DC-B66F-496B-83D0-21A7D09B2F95}" dt="2019-03-03T05:52:27.110" v="23" actId="20577"/>
          <ac:spMkLst>
            <pc:docMk/>
            <pc:sldMk cId="1684129823" sldId="256"/>
            <ac:spMk id="3" creationId="{CC96A5CC-9106-4FDC-BDF5-2766EFEB8CBC}"/>
          </ac:spMkLst>
        </pc:spChg>
      </pc:sldChg>
      <pc:sldChg chg="modSp add">
        <pc:chgData name="Ho Wa HUI" userId="e927a532-8ed5-44ad-b01b-167d5e91968d" providerId="ADAL" clId="{0B4270DC-B66F-496B-83D0-21A7D09B2F95}" dt="2019-03-03T05:55:05.298" v="29"/>
        <pc:sldMkLst>
          <pc:docMk/>
          <pc:sldMk cId="1622195306" sldId="259"/>
        </pc:sldMkLst>
        <pc:spChg chg="mod">
          <ac:chgData name="Ho Wa HUI" userId="e927a532-8ed5-44ad-b01b-167d5e91968d" providerId="ADAL" clId="{0B4270DC-B66F-496B-83D0-21A7D09B2F95}" dt="2019-03-03T05:54:29.710" v="28" actId="20577"/>
          <ac:spMkLst>
            <pc:docMk/>
            <pc:sldMk cId="1622195306" sldId="259"/>
            <ac:spMk id="2" creationId="{B38C2B6A-86F2-4FDF-A0C9-6E2BF5F4409B}"/>
          </ac:spMkLst>
        </pc:spChg>
        <pc:spChg chg="mod">
          <ac:chgData name="Ho Wa HUI" userId="e927a532-8ed5-44ad-b01b-167d5e91968d" providerId="ADAL" clId="{0B4270DC-B66F-496B-83D0-21A7D09B2F95}" dt="2019-03-03T05:55:05.298" v="29"/>
          <ac:spMkLst>
            <pc:docMk/>
            <pc:sldMk cId="1622195306" sldId="259"/>
            <ac:spMk id="3" creationId="{78972792-7B69-4281-9718-7848F331358E}"/>
          </ac:spMkLst>
        </pc:spChg>
      </pc:sldChg>
      <pc:sldChg chg="modSp add">
        <pc:chgData name="Ho Wa HUI" userId="e927a532-8ed5-44ad-b01b-167d5e91968d" providerId="ADAL" clId="{0B4270DC-B66F-496B-83D0-21A7D09B2F95}" dt="2019-03-03T06:29:50.911" v="59" actId="20577"/>
        <pc:sldMkLst>
          <pc:docMk/>
          <pc:sldMk cId="2206193353" sldId="260"/>
        </pc:sldMkLst>
        <pc:spChg chg="mod">
          <ac:chgData name="Ho Wa HUI" userId="e927a532-8ed5-44ad-b01b-167d5e91968d" providerId="ADAL" clId="{0B4270DC-B66F-496B-83D0-21A7D09B2F95}" dt="2019-03-03T06:29:50.911" v="59" actId="20577"/>
          <ac:spMkLst>
            <pc:docMk/>
            <pc:sldMk cId="2206193353" sldId="260"/>
            <ac:spMk id="2" creationId="{5DD87689-DF5F-4C9B-894A-F9CF02BBBFB5}"/>
          </ac:spMkLst>
        </pc:spChg>
      </pc:sldChg>
      <pc:sldChg chg="addSp delSp modSp add">
        <pc:chgData name="Ho Wa HUI" userId="e927a532-8ed5-44ad-b01b-167d5e91968d" providerId="ADAL" clId="{0B4270DC-B66F-496B-83D0-21A7D09B2F95}" dt="2019-03-03T06:39:40.626" v="605" actId="14100"/>
        <pc:sldMkLst>
          <pc:docMk/>
          <pc:sldMk cId="656241323" sldId="261"/>
        </pc:sldMkLst>
        <pc:spChg chg="mod">
          <ac:chgData name="Ho Wa HUI" userId="e927a532-8ed5-44ad-b01b-167d5e91968d" providerId="ADAL" clId="{0B4270DC-B66F-496B-83D0-21A7D09B2F95}" dt="2019-03-03T06:32:44.423" v="72" actId="20577"/>
          <ac:spMkLst>
            <pc:docMk/>
            <pc:sldMk cId="656241323" sldId="261"/>
            <ac:spMk id="2" creationId="{07BD11B5-98A9-4143-B05F-A0B33F86314E}"/>
          </ac:spMkLst>
        </pc:spChg>
        <pc:spChg chg="del">
          <ac:chgData name="Ho Wa HUI" userId="e927a532-8ed5-44ad-b01b-167d5e91968d" providerId="ADAL" clId="{0B4270DC-B66F-496B-83D0-21A7D09B2F95}" dt="2019-03-03T06:32:48.177" v="73"/>
          <ac:spMkLst>
            <pc:docMk/>
            <pc:sldMk cId="656241323" sldId="261"/>
            <ac:spMk id="3" creationId="{37F33E0B-68C8-45A2-AAE2-94BA6C166345}"/>
          </ac:spMkLst>
        </pc:spChg>
        <pc:spChg chg="add del mod">
          <ac:chgData name="Ho Wa HUI" userId="e927a532-8ed5-44ad-b01b-167d5e91968d" providerId="ADAL" clId="{0B4270DC-B66F-496B-83D0-21A7D09B2F95}" dt="2019-03-03T06:39:33.193" v="602" actId="478"/>
          <ac:spMkLst>
            <pc:docMk/>
            <pc:sldMk cId="656241323" sldId="261"/>
            <ac:spMk id="6" creationId="{0D7C460D-C32B-4CBE-A189-360CB6EFD692}"/>
          </ac:spMkLst>
        </pc:spChg>
        <pc:picChg chg="add del mod modCrop">
          <ac:chgData name="Ho Wa HUI" userId="e927a532-8ed5-44ad-b01b-167d5e91968d" providerId="ADAL" clId="{0B4270DC-B66F-496B-83D0-21A7D09B2F95}" dt="2019-03-03T06:39:06.763" v="595" actId="478"/>
          <ac:picMkLst>
            <pc:docMk/>
            <pc:sldMk cId="656241323" sldId="261"/>
            <ac:picMk id="4" creationId="{4B487BA6-40C1-4302-8016-FF8372FD284E}"/>
          </ac:picMkLst>
        </pc:picChg>
        <pc:picChg chg="add del mod">
          <ac:chgData name="Ho Wa HUI" userId="e927a532-8ed5-44ad-b01b-167d5e91968d" providerId="ADAL" clId="{0B4270DC-B66F-496B-83D0-21A7D09B2F95}" dt="2019-03-03T06:39:27.641" v="598" actId="478"/>
          <ac:picMkLst>
            <pc:docMk/>
            <pc:sldMk cId="656241323" sldId="261"/>
            <ac:picMk id="7" creationId="{5A2ECD45-D769-4E46-868A-64DEC3026F6D}"/>
          </ac:picMkLst>
        </pc:picChg>
        <pc:picChg chg="add mod">
          <ac:chgData name="Ho Wa HUI" userId="e927a532-8ed5-44ad-b01b-167d5e91968d" providerId="ADAL" clId="{0B4270DC-B66F-496B-83D0-21A7D09B2F95}" dt="2019-03-03T06:39:40.626" v="605" actId="14100"/>
          <ac:picMkLst>
            <pc:docMk/>
            <pc:sldMk cId="656241323" sldId="261"/>
            <ac:picMk id="8" creationId="{DFB2A8FD-CDBB-4947-9567-C1AD7DEC7D02}"/>
          </ac:picMkLst>
        </pc:picChg>
      </pc:sldChg>
      <pc:sldChg chg="addSp delSp modSp add">
        <pc:chgData name="Ho Wa HUI" userId="e927a532-8ed5-44ad-b01b-167d5e91968d" providerId="ADAL" clId="{0B4270DC-B66F-496B-83D0-21A7D09B2F95}" dt="2019-03-03T06:37:26.286" v="594" actId="14100"/>
        <pc:sldMkLst>
          <pc:docMk/>
          <pc:sldMk cId="702045019" sldId="262"/>
        </pc:sldMkLst>
        <pc:spChg chg="mod">
          <ac:chgData name="Ho Wa HUI" userId="e927a532-8ed5-44ad-b01b-167d5e91968d" providerId="ADAL" clId="{0B4270DC-B66F-496B-83D0-21A7D09B2F95}" dt="2019-03-03T06:34:17.441" v="120" actId="20577"/>
          <ac:spMkLst>
            <pc:docMk/>
            <pc:sldMk cId="702045019" sldId="262"/>
            <ac:spMk id="2" creationId="{17F1CDD5-C66E-4EF8-B06E-52A681DC96E2}"/>
          </ac:spMkLst>
        </pc:spChg>
        <pc:spChg chg="add">
          <ac:chgData name="Ho Wa HUI" userId="e927a532-8ed5-44ad-b01b-167d5e91968d" providerId="ADAL" clId="{0B4270DC-B66F-496B-83D0-21A7D09B2F95}" dt="2019-03-03T06:34:28.890" v="121" actId="3680"/>
          <ac:spMkLst>
            <pc:docMk/>
            <pc:sldMk cId="702045019" sldId="262"/>
            <ac:spMk id="3" creationId="{23809D79-7B82-4C48-8A89-C5214521F03C}"/>
          </ac:spMkLst>
        </pc:spChg>
        <pc:spChg chg="add mod">
          <ac:chgData name="Ho Wa HUI" userId="e927a532-8ed5-44ad-b01b-167d5e91968d" providerId="ADAL" clId="{0B4270DC-B66F-496B-83D0-21A7D09B2F95}" dt="2019-03-03T06:37:26.286" v="594" actId="14100"/>
          <ac:spMkLst>
            <pc:docMk/>
            <pc:sldMk cId="702045019" sldId="262"/>
            <ac:spMk id="7" creationId="{F8EFEDB0-095E-45F4-9AD3-71B5537C02CD}"/>
          </ac:spMkLst>
        </pc:spChg>
        <pc:graphicFrameChg chg="del mod">
          <ac:chgData name="Ho Wa HUI" userId="e927a532-8ed5-44ad-b01b-167d5e91968d" providerId="ADAL" clId="{0B4270DC-B66F-496B-83D0-21A7D09B2F95}" dt="2019-03-03T06:34:28.890" v="121" actId="3680"/>
          <ac:graphicFrameMkLst>
            <pc:docMk/>
            <pc:sldMk cId="702045019" sldId="262"/>
            <ac:graphicFrameMk id="4" creationId="{603C3538-9A44-4E64-97AE-58F901A2CD11}"/>
          </ac:graphicFrameMkLst>
        </pc:graphicFrameChg>
        <pc:graphicFrameChg chg="del modGraphic">
          <ac:chgData name="Ho Wa HUI" userId="e927a532-8ed5-44ad-b01b-167d5e91968d" providerId="ADAL" clId="{0B4270DC-B66F-496B-83D0-21A7D09B2F95}" dt="2019-03-03T06:34:48.037" v="137" actId="478"/>
          <ac:graphicFrameMkLst>
            <pc:docMk/>
            <pc:sldMk cId="702045019" sldId="262"/>
            <ac:graphicFrameMk id="5" creationId="{054DCCA8-501E-4194-8192-A4D0FB2AE82D}"/>
          </ac:graphicFrameMkLst>
        </pc:graphicFrameChg>
      </pc:sldChg>
      <pc:sldChg chg="modSp add">
        <pc:chgData name="Ho Wa HUI" userId="e927a532-8ed5-44ad-b01b-167d5e91968d" providerId="ADAL" clId="{0B4270DC-B66F-496B-83D0-21A7D09B2F95}" dt="2019-03-03T06:40:28.376" v="645" actId="20577"/>
        <pc:sldMkLst>
          <pc:docMk/>
          <pc:sldMk cId="2307301249" sldId="263"/>
        </pc:sldMkLst>
        <pc:spChg chg="mod">
          <ac:chgData name="Ho Wa HUI" userId="e927a532-8ed5-44ad-b01b-167d5e91968d" providerId="ADAL" clId="{0B4270DC-B66F-496B-83D0-21A7D09B2F95}" dt="2019-03-03T06:40:28.376" v="645" actId="20577"/>
          <ac:spMkLst>
            <pc:docMk/>
            <pc:sldMk cId="2307301249" sldId="263"/>
            <ac:spMk id="2" creationId="{9177F977-E7D7-4C8C-AD67-7F43BB7A93F1}"/>
          </ac:spMkLst>
        </pc:spChg>
      </pc:sldChg>
      <pc:sldChg chg="modSp add">
        <pc:chgData name="Ho Wa HUI" userId="e927a532-8ed5-44ad-b01b-167d5e91968d" providerId="ADAL" clId="{0B4270DC-B66F-496B-83D0-21A7D09B2F95}" dt="2019-03-03T06:40:44.339" v="664" actId="20577"/>
        <pc:sldMkLst>
          <pc:docMk/>
          <pc:sldMk cId="1282328893" sldId="264"/>
        </pc:sldMkLst>
        <pc:spChg chg="mod">
          <ac:chgData name="Ho Wa HUI" userId="e927a532-8ed5-44ad-b01b-167d5e91968d" providerId="ADAL" clId="{0B4270DC-B66F-496B-83D0-21A7D09B2F95}" dt="2019-03-03T06:40:44.339" v="664" actId="20577"/>
          <ac:spMkLst>
            <pc:docMk/>
            <pc:sldMk cId="1282328893" sldId="264"/>
            <ac:spMk id="2" creationId="{8CF7122F-017D-4157-9024-482FEF321F64}"/>
          </ac:spMkLst>
        </pc:spChg>
      </pc:sldChg>
      <pc:sldChg chg="modSp add">
        <pc:chgData name="Ho Wa HUI" userId="e927a532-8ed5-44ad-b01b-167d5e91968d" providerId="ADAL" clId="{0B4270DC-B66F-496B-83D0-21A7D09B2F95}" dt="2019-03-03T06:40:59.638" v="676" actId="20577"/>
        <pc:sldMkLst>
          <pc:docMk/>
          <pc:sldMk cId="1506741018" sldId="265"/>
        </pc:sldMkLst>
        <pc:spChg chg="mod">
          <ac:chgData name="Ho Wa HUI" userId="e927a532-8ed5-44ad-b01b-167d5e91968d" providerId="ADAL" clId="{0B4270DC-B66F-496B-83D0-21A7D09B2F95}" dt="2019-03-03T06:40:59.638" v="676" actId="20577"/>
          <ac:spMkLst>
            <pc:docMk/>
            <pc:sldMk cId="1506741018" sldId="265"/>
            <ac:spMk id="2" creationId="{66CCAA28-F031-4D89-8CC9-7872BF61B980}"/>
          </ac:spMkLst>
        </pc:spChg>
      </pc:sldChg>
      <pc:sldChg chg="modSp add">
        <pc:chgData name="Ho Wa HUI" userId="e927a532-8ed5-44ad-b01b-167d5e91968d" providerId="ADAL" clId="{0B4270DC-B66F-496B-83D0-21A7D09B2F95}" dt="2019-03-03T06:41:09.753" v="691" actId="20577"/>
        <pc:sldMkLst>
          <pc:docMk/>
          <pc:sldMk cId="3696488069" sldId="266"/>
        </pc:sldMkLst>
        <pc:spChg chg="mod">
          <ac:chgData name="Ho Wa HUI" userId="e927a532-8ed5-44ad-b01b-167d5e91968d" providerId="ADAL" clId="{0B4270DC-B66F-496B-83D0-21A7D09B2F95}" dt="2019-03-03T06:41:09.753" v="691" actId="20577"/>
          <ac:spMkLst>
            <pc:docMk/>
            <pc:sldMk cId="3696488069" sldId="266"/>
            <ac:spMk id="2" creationId="{E4DDD1A3-CA6A-4E6A-8DDA-D4FA6FB8CF7B}"/>
          </ac:spMkLst>
        </pc:spChg>
      </pc:sldChg>
    </pc:docChg>
  </pc:docChgLst>
  <pc:docChgLst>
    <pc:chgData name="HUI Ho Wa" userId="e927a532-8ed5-44ad-b01b-167d5e91968d" providerId="ADAL" clId="{0B4270DC-B66F-496B-83D0-21A7D09B2F95}"/>
    <pc:docChg chg="undo custSel addSld delSld modSld">
      <pc:chgData name="HUI Ho Wa" userId="e927a532-8ed5-44ad-b01b-167d5e91968d" providerId="ADAL" clId="{0B4270DC-B66F-496B-83D0-21A7D09B2F95}" dt="2019-03-05T14:10:55.594" v="340" actId="14100"/>
      <pc:docMkLst>
        <pc:docMk/>
      </pc:docMkLst>
      <pc:sldChg chg="addSp modSp">
        <pc:chgData name="HUI Ho Wa" userId="e927a532-8ed5-44ad-b01b-167d5e91968d" providerId="ADAL" clId="{0B4270DC-B66F-496B-83D0-21A7D09B2F95}" dt="2019-03-05T14:05:19.164" v="297" actId="5793"/>
        <pc:sldMkLst>
          <pc:docMk/>
          <pc:sldMk cId="2206193353" sldId="260"/>
        </pc:sldMkLst>
        <pc:spChg chg="mod">
          <ac:chgData name="HUI Ho Wa" userId="e927a532-8ed5-44ad-b01b-167d5e91968d" providerId="ADAL" clId="{0B4270DC-B66F-496B-83D0-21A7D09B2F95}" dt="2019-03-05T14:04:39.392" v="290" actId="20577"/>
          <ac:spMkLst>
            <pc:docMk/>
            <pc:sldMk cId="2206193353" sldId="260"/>
            <ac:spMk id="2" creationId="{5DD87689-DF5F-4C9B-894A-F9CF02BBBFB5}"/>
          </ac:spMkLst>
        </pc:spChg>
        <pc:spChg chg="mod">
          <ac:chgData name="HUI Ho Wa" userId="e927a532-8ed5-44ad-b01b-167d5e91968d" providerId="ADAL" clId="{0B4270DC-B66F-496B-83D0-21A7D09B2F95}" dt="2019-03-05T14:05:19.164" v="297" actId="5793"/>
          <ac:spMkLst>
            <pc:docMk/>
            <pc:sldMk cId="2206193353" sldId="260"/>
            <ac:spMk id="3" creationId="{799F4EE5-BA5F-4C15-B993-B75B11FF5EE3}"/>
          </ac:spMkLst>
        </pc:spChg>
        <pc:picChg chg="add mod">
          <ac:chgData name="HUI Ho Wa" userId="e927a532-8ed5-44ad-b01b-167d5e91968d" providerId="ADAL" clId="{0B4270DC-B66F-496B-83D0-21A7D09B2F95}" dt="2019-03-05T13:53:31.817" v="103" actId="14100"/>
          <ac:picMkLst>
            <pc:docMk/>
            <pc:sldMk cId="2206193353" sldId="260"/>
            <ac:picMk id="4" creationId="{13140796-80DD-43C7-9DA7-FFF6FDEBBF22}"/>
          </ac:picMkLst>
        </pc:picChg>
      </pc:sldChg>
      <pc:sldChg chg="modSp">
        <pc:chgData name="HUI Ho Wa" userId="e927a532-8ed5-44ad-b01b-167d5e91968d" providerId="ADAL" clId="{0B4270DC-B66F-496B-83D0-21A7D09B2F95}" dt="2019-03-05T13:48:25.868" v="6" actId="27636"/>
        <pc:sldMkLst>
          <pc:docMk/>
          <pc:sldMk cId="702045019" sldId="262"/>
        </pc:sldMkLst>
        <pc:spChg chg="mod">
          <ac:chgData name="HUI Ho Wa" userId="e927a532-8ed5-44ad-b01b-167d5e91968d" providerId="ADAL" clId="{0B4270DC-B66F-496B-83D0-21A7D09B2F95}" dt="2019-03-05T13:48:25.868" v="6" actId="27636"/>
          <ac:spMkLst>
            <pc:docMk/>
            <pc:sldMk cId="702045019" sldId="262"/>
            <ac:spMk id="7" creationId="{F8EFEDB0-095E-45F4-9AD3-71B5537C02CD}"/>
          </ac:spMkLst>
        </pc:spChg>
      </pc:sldChg>
      <pc:sldChg chg="addSp delSp modSp add">
        <pc:chgData name="HUI Ho Wa" userId="e927a532-8ed5-44ad-b01b-167d5e91968d" providerId="ADAL" clId="{0B4270DC-B66F-496B-83D0-21A7D09B2F95}" dt="2019-03-05T13:49:44.317" v="55" actId="1076"/>
        <pc:sldMkLst>
          <pc:docMk/>
          <pc:sldMk cId="898148644" sldId="267"/>
        </pc:sldMkLst>
        <pc:spChg chg="del">
          <ac:chgData name="HUI Ho Wa" userId="e927a532-8ed5-44ad-b01b-167d5e91968d" providerId="ADAL" clId="{0B4270DC-B66F-496B-83D0-21A7D09B2F95}" dt="2019-03-05T13:49:16.405" v="10" actId="478"/>
          <ac:spMkLst>
            <pc:docMk/>
            <pc:sldMk cId="898148644" sldId="267"/>
            <ac:spMk id="2" creationId="{5CE21408-EA9B-457E-93E0-F7B44F446E68}"/>
          </ac:spMkLst>
        </pc:spChg>
        <pc:spChg chg="del">
          <ac:chgData name="HUI Ho Wa" userId="e927a532-8ed5-44ad-b01b-167d5e91968d" providerId="ADAL" clId="{0B4270DC-B66F-496B-83D0-21A7D09B2F95}" dt="2019-03-05T13:49:13.632" v="8" actId="478"/>
          <ac:spMkLst>
            <pc:docMk/>
            <pc:sldMk cId="898148644" sldId="267"/>
            <ac:spMk id="3" creationId="{328CC7B1-C6CC-4A86-9AEF-F4D85D6BF724}"/>
          </ac:spMkLst>
        </pc:spChg>
        <pc:spChg chg="add mod">
          <ac:chgData name="HUI Ho Wa" userId="e927a532-8ed5-44ad-b01b-167d5e91968d" providerId="ADAL" clId="{0B4270DC-B66F-496B-83D0-21A7D09B2F95}" dt="2019-03-05T13:49:44.317" v="55" actId="1076"/>
          <ac:spMkLst>
            <pc:docMk/>
            <pc:sldMk cId="898148644" sldId="267"/>
            <ac:spMk id="4" creationId="{1A980052-AF7B-48EA-93C7-495A64A58DFF}"/>
          </ac:spMkLst>
        </pc:spChg>
      </pc:sldChg>
      <pc:sldChg chg="add del">
        <pc:chgData name="HUI Ho Wa" userId="e927a532-8ed5-44ad-b01b-167d5e91968d" providerId="ADAL" clId="{0B4270DC-B66F-496B-83D0-21A7D09B2F95}" dt="2019-03-05T13:53:44.542" v="106" actId="2696"/>
        <pc:sldMkLst>
          <pc:docMk/>
          <pc:sldMk cId="2094826035" sldId="268"/>
        </pc:sldMkLst>
      </pc:sldChg>
      <pc:sldChg chg="addSp delSp modSp add addCm modCm">
        <pc:chgData name="HUI Ho Wa" userId="e927a532-8ed5-44ad-b01b-167d5e91968d" providerId="ADAL" clId="{0B4270DC-B66F-496B-83D0-21A7D09B2F95}" dt="2019-03-05T14:08:43.364" v="337" actId="20577"/>
        <pc:sldMkLst>
          <pc:docMk/>
          <pc:sldMk cId="1470012885" sldId="269"/>
        </pc:sldMkLst>
        <pc:spChg chg="mod">
          <ac:chgData name="HUI Ho Wa" userId="e927a532-8ed5-44ad-b01b-167d5e91968d" providerId="ADAL" clId="{0B4270DC-B66F-496B-83D0-21A7D09B2F95}" dt="2019-03-05T14:04:57.421" v="293" actId="1076"/>
          <ac:spMkLst>
            <pc:docMk/>
            <pc:sldMk cId="1470012885" sldId="269"/>
            <ac:spMk id="2" creationId="{5DD87689-DF5F-4C9B-894A-F9CF02BBBFB5}"/>
          </ac:spMkLst>
        </pc:spChg>
        <pc:spChg chg="mod">
          <ac:chgData name="HUI Ho Wa" userId="e927a532-8ed5-44ad-b01b-167d5e91968d" providerId="ADAL" clId="{0B4270DC-B66F-496B-83D0-21A7D09B2F95}" dt="2019-03-05T14:08:43.364" v="337" actId="20577"/>
          <ac:spMkLst>
            <pc:docMk/>
            <pc:sldMk cId="1470012885" sldId="269"/>
            <ac:spMk id="3" creationId="{799F4EE5-BA5F-4C15-B993-B75B11FF5EE3}"/>
          </ac:spMkLst>
        </pc:spChg>
        <pc:picChg chg="del">
          <ac:chgData name="HUI Ho Wa" userId="e927a532-8ed5-44ad-b01b-167d5e91968d" providerId="ADAL" clId="{0B4270DC-B66F-496B-83D0-21A7D09B2F95}" dt="2019-03-05T13:53:59.420" v="141" actId="478"/>
          <ac:picMkLst>
            <pc:docMk/>
            <pc:sldMk cId="1470012885" sldId="269"/>
            <ac:picMk id="4" creationId="{13140796-80DD-43C7-9DA7-FFF6FDEBBF22}"/>
          </ac:picMkLst>
        </pc:picChg>
        <pc:picChg chg="add mod">
          <ac:chgData name="HUI Ho Wa" userId="e927a532-8ed5-44ad-b01b-167d5e91968d" providerId="ADAL" clId="{0B4270DC-B66F-496B-83D0-21A7D09B2F95}" dt="2019-03-05T14:07:31.248" v="319" actId="1076"/>
          <ac:picMkLst>
            <pc:docMk/>
            <pc:sldMk cId="1470012885" sldId="269"/>
            <ac:picMk id="5" creationId="{5D18E25C-AF26-4A9D-8D9D-EE37CD2334F3}"/>
          </ac:picMkLst>
        </pc:picChg>
        <pc:picChg chg="add mod">
          <ac:chgData name="HUI Ho Wa" userId="e927a532-8ed5-44ad-b01b-167d5e91968d" providerId="ADAL" clId="{0B4270DC-B66F-496B-83D0-21A7D09B2F95}" dt="2019-03-05T14:03:03.010" v="256" actId="1076"/>
          <ac:picMkLst>
            <pc:docMk/>
            <pc:sldMk cId="1470012885" sldId="269"/>
            <ac:picMk id="6" creationId="{57474083-B129-4ACD-BFC7-C4EC9CE20E3A}"/>
          </ac:picMkLst>
        </pc:picChg>
      </pc:sldChg>
      <pc:sldChg chg="addSp delSp modSp add">
        <pc:chgData name="HUI Ho Wa" userId="e927a532-8ed5-44ad-b01b-167d5e91968d" providerId="ADAL" clId="{0B4270DC-B66F-496B-83D0-21A7D09B2F95}" dt="2019-03-05T14:06:22.355" v="316" actId="1076"/>
        <pc:sldMkLst>
          <pc:docMk/>
          <pc:sldMk cId="333696091" sldId="270"/>
        </pc:sldMkLst>
        <pc:spChg chg="mod">
          <ac:chgData name="HUI Ho Wa" userId="e927a532-8ed5-44ad-b01b-167d5e91968d" providerId="ADAL" clId="{0B4270DC-B66F-496B-83D0-21A7D09B2F95}" dt="2019-03-05T14:05:02.471" v="294"/>
          <ac:spMkLst>
            <pc:docMk/>
            <pc:sldMk cId="333696091" sldId="270"/>
            <ac:spMk id="2" creationId="{5DD87689-DF5F-4C9B-894A-F9CF02BBBFB5}"/>
          </ac:spMkLst>
        </pc:spChg>
        <pc:spChg chg="mod">
          <ac:chgData name="HUI Ho Wa" userId="e927a532-8ed5-44ad-b01b-167d5e91968d" providerId="ADAL" clId="{0B4270DC-B66F-496B-83D0-21A7D09B2F95}" dt="2019-03-05T14:05:09.021" v="295" actId="5793"/>
          <ac:spMkLst>
            <pc:docMk/>
            <pc:sldMk cId="333696091" sldId="270"/>
            <ac:spMk id="3" creationId="{799F4EE5-BA5F-4C15-B993-B75B11FF5EE3}"/>
          </ac:spMkLst>
        </pc:spChg>
        <pc:picChg chg="del mod">
          <ac:chgData name="HUI Ho Wa" userId="e927a532-8ed5-44ad-b01b-167d5e91968d" providerId="ADAL" clId="{0B4270DC-B66F-496B-83D0-21A7D09B2F95}" dt="2019-03-05T14:06:03.282" v="312" actId="478"/>
          <ac:picMkLst>
            <pc:docMk/>
            <pc:sldMk cId="333696091" sldId="270"/>
            <ac:picMk id="4" creationId="{13140796-80DD-43C7-9DA7-FFF6FDEBBF22}"/>
          </ac:picMkLst>
        </pc:picChg>
        <pc:picChg chg="add mod">
          <ac:chgData name="HUI Ho Wa" userId="e927a532-8ed5-44ad-b01b-167d5e91968d" providerId="ADAL" clId="{0B4270DC-B66F-496B-83D0-21A7D09B2F95}" dt="2019-03-05T14:06:22.355" v="316" actId="1076"/>
          <ac:picMkLst>
            <pc:docMk/>
            <pc:sldMk cId="333696091" sldId="270"/>
            <ac:picMk id="5" creationId="{331E9088-238B-408C-8038-6E74EBA79786}"/>
          </ac:picMkLst>
        </pc:picChg>
      </pc:sldChg>
      <pc:sldChg chg="addSp delSp modSp add delCm">
        <pc:chgData name="HUI Ho Wa" userId="e927a532-8ed5-44ad-b01b-167d5e91968d" providerId="ADAL" clId="{0B4270DC-B66F-496B-83D0-21A7D09B2F95}" dt="2019-03-05T14:10:55.594" v="340" actId="14100"/>
        <pc:sldMkLst>
          <pc:docMk/>
          <pc:sldMk cId="4094031537" sldId="271"/>
        </pc:sldMkLst>
        <pc:spChg chg="mod">
          <ac:chgData name="HUI Ho Wa" userId="e927a532-8ed5-44ad-b01b-167d5e91968d" providerId="ADAL" clId="{0B4270DC-B66F-496B-83D0-21A7D09B2F95}" dt="2019-03-05T14:05:30.215" v="306" actId="20577"/>
          <ac:spMkLst>
            <pc:docMk/>
            <pc:sldMk cId="4094031537" sldId="271"/>
            <ac:spMk id="2" creationId="{5DD87689-DF5F-4C9B-894A-F9CF02BBBFB5}"/>
          </ac:spMkLst>
        </pc:spChg>
        <pc:spChg chg="mod">
          <ac:chgData name="HUI Ho Wa" userId="e927a532-8ed5-44ad-b01b-167d5e91968d" providerId="ADAL" clId="{0B4270DC-B66F-496B-83D0-21A7D09B2F95}" dt="2019-03-05T14:07:09.042" v="318" actId="27636"/>
          <ac:spMkLst>
            <pc:docMk/>
            <pc:sldMk cId="4094031537" sldId="271"/>
            <ac:spMk id="3" creationId="{799F4EE5-BA5F-4C15-B993-B75B11FF5EE3}"/>
          </ac:spMkLst>
        </pc:spChg>
        <pc:spChg chg="add mod">
          <ac:chgData name="HUI Ho Wa" userId="e927a532-8ed5-44ad-b01b-167d5e91968d" providerId="ADAL" clId="{0B4270DC-B66F-496B-83D0-21A7D09B2F95}" dt="2019-03-05T14:08:36.310" v="331" actId="20577"/>
          <ac:spMkLst>
            <pc:docMk/>
            <pc:sldMk cId="4094031537" sldId="271"/>
            <ac:spMk id="7" creationId="{44B5D7FE-7EA2-47F0-B2A2-79825B2F74B0}"/>
          </ac:spMkLst>
        </pc:spChg>
        <pc:picChg chg="add mod">
          <ac:chgData name="HUI Ho Wa" userId="e927a532-8ed5-44ad-b01b-167d5e91968d" providerId="ADAL" clId="{0B4270DC-B66F-496B-83D0-21A7D09B2F95}" dt="2019-03-05T14:08:22.108" v="323" actId="1076"/>
          <ac:picMkLst>
            <pc:docMk/>
            <pc:sldMk cId="4094031537" sldId="271"/>
            <ac:picMk id="4" creationId="{07691830-2CFF-41AB-B233-E3268FE112B2}"/>
          </ac:picMkLst>
        </pc:picChg>
        <pc:picChg chg="del">
          <ac:chgData name="HUI Ho Wa" userId="e927a532-8ed5-44ad-b01b-167d5e91968d" providerId="ADAL" clId="{0B4270DC-B66F-496B-83D0-21A7D09B2F95}" dt="2019-03-05T14:05:32.568" v="307" actId="478"/>
          <ac:picMkLst>
            <pc:docMk/>
            <pc:sldMk cId="4094031537" sldId="271"/>
            <ac:picMk id="5" creationId="{5D18E25C-AF26-4A9D-8D9D-EE37CD2334F3}"/>
          </ac:picMkLst>
        </pc:picChg>
        <pc:picChg chg="del">
          <ac:chgData name="HUI Ho Wa" userId="e927a532-8ed5-44ad-b01b-167d5e91968d" providerId="ADAL" clId="{0B4270DC-B66F-496B-83D0-21A7D09B2F95}" dt="2019-03-05T14:05:33.097" v="308" actId="478"/>
          <ac:picMkLst>
            <pc:docMk/>
            <pc:sldMk cId="4094031537" sldId="271"/>
            <ac:picMk id="6" creationId="{57474083-B129-4ACD-BFC7-C4EC9CE20E3A}"/>
          </ac:picMkLst>
        </pc:picChg>
        <pc:picChg chg="add mod">
          <ac:chgData name="HUI Ho Wa" userId="e927a532-8ed5-44ad-b01b-167d5e91968d" providerId="ADAL" clId="{0B4270DC-B66F-496B-83D0-21A7D09B2F95}" dt="2019-03-05T14:10:55.594" v="340" actId="14100"/>
          <ac:picMkLst>
            <pc:docMk/>
            <pc:sldMk cId="4094031537" sldId="271"/>
            <ac:picMk id="8" creationId="{6DA625E6-F46F-4978-907A-13959260637C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5T22:03:12.291" idx="1">
    <p:pos x="3638" y="2342"/>
    <p:text>All Live Database Table Data</p:text>
    <p:extLst>
      <p:ext uri="{C676402C-5697-4E1C-873F-D02D1690AC5C}">
        <p15:threadingInfo xmlns:p15="http://schemas.microsoft.com/office/powerpoint/2012/main" timeZoneBias="-480"/>
      </p:ext>
    </p:extLst>
  </p:cm>
  <p:cm authorId="1" dt="2019-03-05T22:03:38.788" idx="2">
    <p:pos x="7354" y="2678"/>
    <p:text>Specific row data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2122F-FA69-4413-811B-D1C084518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0B6074-6368-410B-9188-324051122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A53F72-4109-4398-9CBD-C5BFEDE7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D47B1-780B-4619-9F72-DE46B11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257B7C-8708-4C4A-8AAB-8421B541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19EEB-AF3A-4C51-ADBC-E252F1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6E47D2-6483-4B2A-B7C7-F583AA809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70C18A-936B-4AD8-BAB3-AA72FE34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73BBE7-69F9-4978-8438-07DD6C41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9A358-DE8C-4873-B805-6D003518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914710-6742-4BED-9409-0F035717E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1EFC8F-BEFB-4EA2-9358-C04CEBBB2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00001-EF2C-4C5D-B860-F19440C7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8CFE4F-6677-4E9C-B417-419F76A1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4A88FD-0D2E-4BEA-9934-1EE459E3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22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22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95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3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D7CBB-13EB-46D0-B33D-011CB27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3A7702-6448-4717-BBB2-07840E3D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1418CD-545E-4359-A680-76D55B8B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D1E709-F478-491F-A066-FE3E103B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7CF0B2-C423-49A0-BA97-5948EA92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8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49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3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DDDBE-D208-4733-8741-58A71057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F7D3BE-5E21-4E4C-8922-6EF887D7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71459-ACD6-4D8A-8CF8-7F0B216E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8C7F8-EE66-4C20-89D6-E35BBBAA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BF7662-34A4-4913-8024-53045CA5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C5D9A-F68A-43DA-BA02-F2BE2BE1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682E25-FCA6-4888-9935-F83D3D929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3EE214-13F4-435F-95F9-F51BA004B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FDCADA-240F-437F-A2F7-73EDDB8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B16441-6B98-4DAB-A037-8FEB1CE9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EE59B5-05B0-4165-B66A-02DCB495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1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4AE71-A149-4503-9252-2C743C93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6AD360-4EDE-4614-976D-36D53786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87776A-E328-4980-B884-2B146FD01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53E335-0AAB-4B77-88B4-1E64D8C8D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1799DB-38E4-4C01-B82E-609DCF4B1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1F39D6-EBF3-447A-B373-7C18FAD0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EDB1AB-2CF5-41E5-A52A-B9784EDD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FB223F-2BE0-4F52-8CA1-9FB64974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36001-0B8A-44C1-A93B-A5725634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AF25E9-8B7E-40FC-98BF-52DD7B50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01D763-1EF7-4D18-BC1F-173F45D7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2BDFC8-E7F4-4C5C-B247-DE1B316A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39BFA4-EB01-4343-8815-6F1F63CF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20E6E4-6D34-44D5-9386-58D7283E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2ED3A8-A2AE-4A3A-B8AB-5DD2AC94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33335-CF96-4DC9-BA8E-4923EAB6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9484EA-0F59-46E1-B692-491F0B9B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9224B-F8CF-41AF-AD05-7DC0977CC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289833-BB76-45FE-A704-27107E11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7EC1CF-C5B0-4CD7-AC18-2180D2BD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B8D081-6060-4F14-A5DF-D7FD2653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7D90D-F716-41F9-803B-56348FCA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34210E-0C93-488C-83F6-B41CB1B79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9C6415-BA5C-402B-B9AD-3534499C8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687628-AAF5-4AFF-84D9-E1216B2A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ECEB3F-8654-4EA8-B710-AEFC569B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85FD36-4418-47BA-B171-62119072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BCD750-8EC6-4207-BE91-D940BE35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B44AD5-08F4-4497-83F8-60CB2339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9126F-A7CA-434D-B2DB-C98134D3D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AB22-D482-4710-94E9-AEBDB09C1B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ADC386-F465-445B-B7A1-CA2690F1E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93D59-8B6E-4B9B-9DD4-056ADE928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759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302.winkoxd.com/manufacturer.php?expKey=1" TargetMode="External"/><Relationship Id="rId2" Type="http://schemas.openxmlformats.org/officeDocument/2006/relationships/hyperlink" Target="https://302.winkoxd.com/manufacturer.php" TargetMode="External"/><Relationship Id="rId1" Type="http://schemas.openxmlformats.org/officeDocument/2006/relationships/slideLayout" Target="../slideLayouts/slideLayout13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302cemgp3/302CEM" TargetMode="External"/><Relationship Id="rId2" Type="http://schemas.openxmlformats.org/officeDocument/2006/relationships/hyperlink" Target="https://portland-my.sharepoint.com/:x:/g/personal/hwhui8-c_ad_cityu_edu_hk/EXFKFcyGFm1Ms89gjKTg1nIBUc6SOF0DFg-4oc-lk6igwg?e=ODcUQa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E4CDC-6449-4DFD-A192-7AFF80604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Retailer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A5CC-9106-4FDC-BDF5-2766EFEB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302CEM – Midpoint Submission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0F1983-E8C9-44C6-9BB4-0CC3D519C5D2}"/>
              </a:ext>
            </a:extLst>
          </p:cNvPr>
          <p:cNvSpPr txBox="1"/>
          <p:nvPr/>
        </p:nvSpPr>
        <p:spPr>
          <a:xfrm>
            <a:off x="9125594" y="5226341"/>
            <a:ext cx="297133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 Hon Lam, Harris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Lau Moon Ho, Kelvin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Lui Cheuk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Hin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, Vincent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Lui Chun Wang,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Winko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Hui Ho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Philip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12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7F977-E7D7-4C8C-AD67-7F43BB7A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Agile Product Backlog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FD6EF-DD02-4AF7-ACDD-0616135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0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7122F-017D-4157-9024-482FEF32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FAD606-614C-41B0-A0CD-DAAC8E57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CAA28-F031-4D89-8CC9-7872BF61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050152-6A6A-43CA-AE91-B225E8F3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DD1A3-CA6A-4E6A-8DDA-D4FA6FB8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F09D36-9E0A-4D31-B0CB-525FCF2C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87689-DF5F-4C9B-894A-F9CF02BB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CSV File to Logistic Team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F4EE5-BA5F-4C15-B993-B75B11FF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559" y="2417876"/>
            <a:ext cx="7796540" cy="73680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Table Structure</a:t>
            </a:r>
          </a:p>
          <a:p>
            <a:endParaRPr lang="en-US" u="sng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140796-80DD-43C7-9DA7-FFF6FDEB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59" y="2786278"/>
            <a:ext cx="8803920" cy="25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9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87689-DF5F-4C9B-894A-F9CF02BB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/>
              <a:t>Export Json File to Logistic Team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F4EE5-BA5F-4C15-B993-B75B11FF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1628039"/>
            <a:ext cx="9083040" cy="195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Sample Data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691830-2CFF-41AB-B233-E3268FE1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2890385"/>
            <a:ext cx="7580500" cy="10772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B5D7FE-7EA2-47F0-B2A2-79825B2F74B0}"/>
              </a:ext>
            </a:extLst>
          </p:cNvPr>
          <p:cNvSpPr/>
          <p:nvPr/>
        </p:nvSpPr>
        <p:spPr>
          <a:xfrm>
            <a:off x="1935480" y="421936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Output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DA625E6-F46F-4978-907A-13959260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80" y="4840438"/>
            <a:ext cx="7904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3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87689-DF5F-4C9B-894A-F9CF02BB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Json File to Manufacturer Team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F4EE5-BA5F-4C15-B993-B75B11FF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559" y="2417876"/>
            <a:ext cx="7796540" cy="73680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Table Structure</a:t>
            </a:r>
          </a:p>
          <a:p>
            <a:endParaRPr lang="en-US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1E9088-238B-408C-8038-6E74EBA7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39" y="2984958"/>
            <a:ext cx="7922260" cy="22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87689-DF5F-4C9B-894A-F9CF02BB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/>
              <a:t>Export Json File to Manufacturer Team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F4EE5-BA5F-4C15-B993-B75B11FF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1628039"/>
            <a:ext cx="9083040" cy="19560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Output</a:t>
            </a:r>
          </a:p>
          <a:p>
            <a:r>
              <a:rPr lang="en-US" u="sng" dirty="0">
                <a:hlinkClick r:id="rId2"/>
              </a:rPr>
              <a:t>https://302.winkoxd.com/manufacturer.php</a:t>
            </a:r>
            <a:r>
              <a:rPr lang="en-US" u="sng" dirty="0"/>
              <a:t> (Generate All Live Database Data)</a:t>
            </a:r>
          </a:p>
          <a:p>
            <a:r>
              <a:rPr lang="en-US" u="sng" dirty="0">
                <a:hlinkClick r:id="rId3"/>
              </a:rPr>
              <a:t>https://302.winkoxd.com/manufacturer.php?expKey=1</a:t>
            </a:r>
            <a:r>
              <a:rPr lang="en-US" u="sng" dirty="0"/>
              <a:t> (Generate Specific row)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18E25C-AF26-4A9D-8D9D-EE37CD233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41" y="4404026"/>
            <a:ext cx="5197054" cy="19560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474083-B129-4ACD-BFC7-C4EC9CE20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386" y="3718560"/>
            <a:ext cx="42195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C2B6A-86F2-4FDF-A0C9-6E2BF5F4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project planning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72792-7B69-4281-9718-7848F33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u="sng" dirty="0">
                <a:hlinkClick r:id="rId2"/>
              </a:rPr>
              <a:t>Agile project planning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62219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980052-AF7B-48EA-93C7-495A64A58DFF}"/>
              </a:ext>
            </a:extLst>
          </p:cNvPr>
          <p:cNvSpPr txBox="1">
            <a:spLocks/>
          </p:cNvSpPr>
          <p:nvPr/>
        </p:nvSpPr>
        <p:spPr>
          <a:xfrm>
            <a:off x="1877404" y="2743198"/>
            <a:ext cx="8437192" cy="2268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400" dirty="0"/>
              <a:t>End</a:t>
            </a:r>
            <a:r>
              <a:rPr lang="zh-TW" altLang="en-US" sz="4400" dirty="0"/>
              <a:t> </a:t>
            </a:r>
            <a:r>
              <a:rPr lang="en-US" altLang="zh-TW" sz="4400" dirty="0"/>
              <a:t>of</a:t>
            </a:r>
            <a:r>
              <a:rPr lang="zh-TW" altLang="en-US" sz="4400" dirty="0"/>
              <a:t> </a:t>
            </a:r>
            <a:r>
              <a:rPr lang="en-US" altLang="zh-TW" sz="4400" dirty="0"/>
              <a:t>Midpoint Submission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814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1CDD5-C66E-4EF8-B06E-52A681DC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8EFEDB0-095E-45F4-9AD3-71B5537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451" y="1885285"/>
            <a:ext cx="8995144" cy="4621841"/>
          </a:xfrm>
        </p:spPr>
        <p:txBody>
          <a:bodyPr>
            <a:normAutofit/>
          </a:bodyPr>
          <a:lstStyle/>
          <a:p>
            <a:r>
              <a:rPr lang="en-US" dirty="0"/>
              <a:t>Project Name: Organic Food Online Stores</a:t>
            </a:r>
          </a:p>
          <a:p>
            <a:r>
              <a:rPr lang="en-US" dirty="0"/>
              <a:t>Project Champion: Complete Web System and send EDI request to logistic and manufacturer team</a:t>
            </a:r>
          </a:p>
          <a:p>
            <a:r>
              <a:rPr lang="en-US" dirty="0"/>
              <a:t>Project Sponsor: n/a</a:t>
            </a:r>
          </a:p>
          <a:p>
            <a:r>
              <a:rPr lang="en-US" dirty="0"/>
              <a:t>Project Manager: Philip Hui</a:t>
            </a:r>
          </a:p>
          <a:p>
            <a:r>
              <a:rPr lang="en-US" dirty="0"/>
              <a:t>Stakeholder: Logistic Team, Manufacturer Team, Online Retailer Team</a:t>
            </a:r>
          </a:p>
          <a:p>
            <a:r>
              <a:rPr lang="en-US" dirty="0"/>
              <a:t>Expected Start Date: 1 Mar, 2019</a:t>
            </a:r>
          </a:p>
          <a:p>
            <a:r>
              <a:rPr lang="en-US" dirty="0"/>
              <a:t>Expected End Date: 1 Apr, 2019</a:t>
            </a:r>
          </a:p>
        </p:txBody>
      </p:sp>
    </p:spTree>
    <p:extLst>
      <p:ext uri="{BB962C8B-B14F-4D97-AF65-F5344CB8AC3E}">
        <p14:creationId xmlns:p14="http://schemas.microsoft.com/office/powerpoint/2010/main" val="7020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D11B5-98A9-4143-B05F-A0B33F86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B2A8FD-CDBB-4947-9567-C1AD7DEC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03" y="1885285"/>
            <a:ext cx="10434038" cy="41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413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171</Words>
  <Application>Microsoft Office PowerPoint</Application>
  <PresentationFormat>寬螢幕</PresentationFormat>
  <Paragraphs>34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MS Shell Dlg 2</vt:lpstr>
      <vt:lpstr>Wingdings</vt:lpstr>
      <vt:lpstr>Wingdings 3</vt:lpstr>
      <vt:lpstr>Office 佈景主題</vt:lpstr>
      <vt:lpstr>麥迪遜</vt:lpstr>
      <vt:lpstr>Online Retailer</vt:lpstr>
      <vt:lpstr>Export CSV File to Logistic Team</vt:lpstr>
      <vt:lpstr>Export Json File to Logistic Team</vt:lpstr>
      <vt:lpstr>Export Json File to Manufacturer Team</vt:lpstr>
      <vt:lpstr>Export Json File to Manufacturer Team</vt:lpstr>
      <vt:lpstr>Agile project planning</vt:lpstr>
      <vt:lpstr>PowerPoint 簡報</vt:lpstr>
      <vt:lpstr>Project Charter</vt:lpstr>
      <vt:lpstr>Project Plan</vt:lpstr>
      <vt:lpstr>Agile Product Backlog</vt:lpstr>
      <vt:lpstr>Sprint Backlog</vt:lpstr>
      <vt:lpstr>Test Plan</vt:lpstr>
      <vt:lpstr>Release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Retailer</dc:title>
  <dc:creator>Ho Wa HUI</dc:creator>
  <cp:lastModifiedBy>HUI Ho Wa</cp:lastModifiedBy>
  <cp:revision>5</cp:revision>
  <dcterms:created xsi:type="dcterms:W3CDTF">2019-03-03T05:51:28Z</dcterms:created>
  <dcterms:modified xsi:type="dcterms:W3CDTF">2019-03-05T14:11:08Z</dcterms:modified>
</cp:coreProperties>
</file>