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E4CDC-6449-4DFD-A192-7AFF80604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Retailer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A5CC-9106-4FDC-BDF5-2766EFEB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302CEM - DATA INTERFACE LAYOUT DEFINITION FOR GROUP PROJECT</a:t>
            </a:r>
          </a:p>
        </p:txBody>
      </p:sp>
    </p:spTree>
    <p:extLst>
      <p:ext uri="{BB962C8B-B14F-4D97-AF65-F5344CB8AC3E}">
        <p14:creationId xmlns:p14="http://schemas.microsoft.com/office/powerpoint/2010/main" val="168412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Logistic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780582"/>
              </p:ext>
            </p:extLst>
          </p:nvPr>
        </p:nvGraphicFramePr>
        <p:xfrm>
          <a:off x="2773363" y="2052638"/>
          <a:ext cx="77962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42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392216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2314806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Ship_To_Address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EAB67-0267-4037-96AC-6BB027E3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-&gt; Manufacturer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FAEB5B0-62B6-4C0B-891A-318E61428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69288"/>
              </p:ext>
            </p:extLst>
          </p:nvPr>
        </p:nvGraphicFramePr>
        <p:xfrm>
          <a:off x="2773363" y="2052638"/>
          <a:ext cx="77962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42">
                  <a:extLst>
                    <a:ext uri="{9D8B030D-6E8A-4147-A177-3AD203B41FA5}">
                      <a16:colId xmlns:a16="http://schemas.microsoft.com/office/drawing/2014/main" val="3282266417"/>
                    </a:ext>
                  </a:extLst>
                </a:gridCol>
                <a:gridCol w="3922162">
                  <a:extLst>
                    <a:ext uri="{9D8B030D-6E8A-4147-A177-3AD203B41FA5}">
                      <a16:colId xmlns:a16="http://schemas.microsoft.com/office/drawing/2014/main" val="4200346205"/>
                    </a:ext>
                  </a:extLst>
                </a:gridCol>
                <a:gridCol w="2314806">
                  <a:extLst>
                    <a:ext uri="{9D8B030D-6E8A-4147-A177-3AD203B41FA5}">
                      <a16:colId xmlns:a16="http://schemas.microsoft.com/office/drawing/2014/main" val="400445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Price_Per_Items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Double(9,2)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6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Expected_Shippment_Date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C2B6A-86F2-4FDF-A0C9-6E2BF5F4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72792-7B69-4281-9718-7848F33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https://github.com/cu302cemgp3/303CEM</a:t>
            </a:r>
          </a:p>
        </p:txBody>
      </p:sp>
    </p:spTree>
    <p:extLst>
      <p:ext uri="{BB962C8B-B14F-4D97-AF65-F5344CB8AC3E}">
        <p14:creationId xmlns:p14="http://schemas.microsoft.com/office/powerpoint/2010/main" val="162219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97</TotalTime>
  <Words>128</Words>
  <Application>Microsoft Office PowerPoint</Application>
  <PresentationFormat>寬螢幕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MS Shell Dlg 2</vt:lpstr>
      <vt:lpstr>Wingdings</vt:lpstr>
      <vt:lpstr>Wingdings 3</vt:lpstr>
      <vt:lpstr>麥迪遜</vt:lpstr>
      <vt:lpstr>Online Retailer</vt:lpstr>
      <vt:lpstr>Online Retailer -&gt; Logistic</vt:lpstr>
      <vt:lpstr>Online Retailer -&gt; Manufacturer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</dc:title>
  <dc:creator>Ho Wa HUI</dc:creator>
  <cp:lastModifiedBy>HUI Ho Wa</cp:lastModifiedBy>
  <cp:revision>10</cp:revision>
  <dcterms:created xsi:type="dcterms:W3CDTF">2019-01-29T09:40:31Z</dcterms:created>
  <dcterms:modified xsi:type="dcterms:W3CDTF">2019-02-06T10:30:16Z</dcterms:modified>
</cp:coreProperties>
</file>