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635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83" y="365125"/>
            <a:ext cx="10516635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2" y="1709738"/>
            <a:ext cx="105166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2" y="4589463"/>
            <a:ext cx="105166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83" y="1825625"/>
            <a:ext cx="518211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808" y="1825625"/>
            <a:ext cx="518211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65125"/>
            <a:ext cx="1051663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891" y="1778438"/>
            <a:ext cx="487405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891" y="2665379"/>
            <a:ext cx="487405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554" y="1778438"/>
            <a:ext cx="4898058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554" y="2665379"/>
            <a:ext cx="4898058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416575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698" y="457201"/>
            <a:ext cx="617280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416575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759" y="365125"/>
            <a:ext cx="262915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83" y="365125"/>
            <a:ext cx="773506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83" y="365125"/>
            <a:ext cx="105166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83" y="1825625"/>
            <a:ext cx="10516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83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998" y="6356350"/>
            <a:ext cx="4115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448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11200" y="574040"/>
            <a:ext cx="82842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CombineTextInputFormat.setMaxInputSplitSize(job, 4194304);	// 4M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1200" y="1493520"/>
            <a:ext cx="42062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a.txt           1.7M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b.txt           5.1M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c.txt            6.8M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d.txt            10M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36620" y="1125220"/>
            <a:ext cx="600519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虚拟存储过程</a:t>
            </a:r>
            <a:endParaRPr lang="zh-CN" altLang="zh-CN"/>
          </a:p>
          <a:p>
            <a:r>
              <a:rPr lang="en-US" altLang="zh-CN">
                <a:solidFill>
                  <a:srgbClr val="FF0000"/>
                </a:solidFill>
              </a:rPr>
              <a:t>1.7M&lt;4M </a:t>
            </a:r>
            <a:r>
              <a:rPr lang="zh-CN" altLang="en-US">
                <a:solidFill>
                  <a:srgbClr val="FF0000"/>
                </a:solidFill>
              </a:rPr>
              <a:t>划分成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块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5.1M&gt;4M</a:t>
            </a:r>
            <a:r>
              <a:rPr lang="zh-CN" altLang="en-US">
                <a:solidFill>
                  <a:srgbClr val="FF0000"/>
                </a:solidFill>
              </a:rPr>
              <a:t>但是小于</a:t>
            </a:r>
            <a:r>
              <a:rPr lang="en-US" altLang="zh-CN">
                <a:solidFill>
                  <a:srgbClr val="FF0000"/>
                </a:solidFill>
              </a:rPr>
              <a:t>2*4M </a:t>
            </a:r>
            <a:r>
              <a:rPr lang="zh-CN" altLang="en-US">
                <a:solidFill>
                  <a:srgbClr val="FF0000"/>
                </a:solidFill>
              </a:rPr>
              <a:t>划分成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块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6.8M&gt;4M</a:t>
            </a:r>
            <a:r>
              <a:rPr lang="zh-CN" altLang="en-US">
                <a:solidFill>
                  <a:srgbClr val="FF0000"/>
                </a:solidFill>
              </a:rPr>
              <a:t>但是小于</a:t>
            </a:r>
            <a:r>
              <a:rPr lang="en-US" altLang="zh-CN">
                <a:solidFill>
                  <a:srgbClr val="FF0000"/>
                </a:solidFill>
              </a:rPr>
              <a:t>2*4M </a:t>
            </a:r>
            <a:r>
              <a:rPr lang="zh-CN" altLang="en-US">
                <a:solidFill>
                  <a:srgbClr val="FF0000"/>
                </a:solidFill>
              </a:rPr>
              <a:t>划分成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块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块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1=3.4M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块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2=3.4M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10M&gt;4M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并且大于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2*4M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先划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块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4M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剩下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6M&gt;4M</a:t>
            </a:r>
            <a:r>
              <a:rPr lang="zh-CN" altLang="zh-CN">
                <a:solidFill>
                  <a:srgbClr val="FF0000"/>
                </a:solidFill>
                <a:sym typeface="+mn-ea"/>
              </a:rPr>
              <a:t>但是小于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2*4M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划分成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块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块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1=3M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块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2=3M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最终存储的文件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1.7M   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2.55M     2.55M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3.4M          3.4M 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4M                 3M     3M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01940" y="1219200"/>
            <a:ext cx="32918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切片过程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、判断虚拟存储的文件大小是否大于</a:t>
            </a:r>
            <a:r>
              <a:rPr lang="en-US" altLang="zh-CN"/>
              <a:t>setMaxInputSplitSize</a:t>
            </a:r>
            <a:r>
              <a:rPr lang="zh-CN" altLang="en-US"/>
              <a:t>值，大于等于则单独形成一个切片。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、如果不大于则跟下一个虚拟存储文件进行合并，共形成一个切片。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最终会形成的切片如下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(1.7+2.55)M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(2.55+3.4)M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(4)M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(3+3)M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WPS 演示</Application>
  <PresentationFormat>宽屏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2019-02-13T06:33:00Z</dcterms:created>
  <dcterms:modified xsi:type="dcterms:W3CDTF">2019-02-18T09:40:01Z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