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Bullet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 the bullet slide layout</a:t>
            </a:r>
          </a:p>
          <a:p>
            <a:pPr lvl="1"/>
            <a:r>
              <a:t>Use _TextFrame.text for first bullet</a:t>
            </a:r>
          </a:p>
          <a:p>
            <a:pPr lvl="2"/>
            <a:r>
              <a:t>Use _TextFrame.add_paragraph() for subsequent bullets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text inside a textbox</a:t>
            </a:r>
          </a:p>
          <a:p>
            <a:pPr>
              <a:defRPr b="1"/>
            </a:pPr>
            <a:r>
              <a:t>This is a second paragraph that's bold</a:t>
            </a:r>
          </a:p>
          <a:p>
            <a:pPr>
              <a:defRPr sz="4000"/>
            </a:pPr>
            <a:r>
              <a:t>This is a third paragraph that's big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350000" cy="2540000"/>
          </a:xfrm>
          <a:prstGeom prst="rect">
            <a:avLst/>
          </a:prstGeom>
        </p:spPr>
      </p:pic>
      <p:pic>
        <p:nvPicPr>
          <p:cNvPr id="3" name="Picture 2" descr="t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14400"/>
            <a:ext cx="12573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an AutoShape</a:t>
            </a:r>
          </a:p>
        </p:txBody>
      </p:sp>
      <p:sp>
        <p:nvSpPr>
          <p:cNvPr id="3" name="Pentagon 2"/>
          <p:cNvSpPr/>
          <p:nvPr/>
        </p:nvSpPr>
        <p:spPr>
          <a:xfrm>
            <a:off x="850392" y="2743200"/>
            <a:ext cx="160020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4" name="Chevron 3"/>
          <p:cNvSpPr/>
          <p:nvPr/>
        </p:nvSpPr>
        <p:spPr>
          <a:xfrm>
            <a:off x="208483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2</a:t>
            </a:r>
          </a:p>
        </p:txBody>
      </p:sp>
      <p:sp>
        <p:nvSpPr>
          <p:cNvPr id="5" name="Chevron 4"/>
          <p:cNvSpPr/>
          <p:nvPr/>
        </p:nvSpPr>
        <p:spPr>
          <a:xfrm>
            <a:off x="354787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3</a:t>
            </a:r>
          </a:p>
        </p:txBody>
      </p:sp>
      <p:sp>
        <p:nvSpPr>
          <p:cNvPr id="6" name="Chevron 5"/>
          <p:cNvSpPr/>
          <p:nvPr/>
        </p:nvSpPr>
        <p:spPr>
          <a:xfrm>
            <a:off x="501091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4</a:t>
            </a:r>
          </a:p>
        </p:txBody>
      </p:sp>
      <p:sp>
        <p:nvSpPr>
          <p:cNvPr id="7" name="Chevron 6"/>
          <p:cNvSpPr/>
          <p:nvPr/>
        </p:nvSpPr>
        <p:spPr>
          <a:xfrm>
            <a:off x="647395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657600"/>
              </a:tblGrid>
              <a:tr h="365760">
                <a:tc>
                  <a:txBody>
                    <a:bodyPr/>
                    <a:lstStyle/>
                    <a:p>
                      <a:r>
                        <a:t>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Qux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