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B7038-E59F-4A80-A75E-7AA9F300D73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E9FF6F63-DE8B-49AE-AD60-255A714A296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Welcome Page Display</a:t>
          </a:r>
          <a:endParaRPr lang="en-US"/>
        </a:p>
      </dgm:t>
    </dgm:pt>
    <dgm:pt modelId="{E2F25AF7-B1AC-494B-B2C1-7761C2AD5D10}" cxnId="{2418593C-2523-4571-AB4F-38B621BF22B5}" type="parTrans">
      <dgm:prSet/>
      <dgm:spPr/>
      <dgm:t>
        <a:bodyPr/>
        <a:p>
          <a:endParaRPr lang="en-US"/>
        </a:p>
      </dgm:t>
    </dgm:pt>
    <dgm:pt modelId="{7C3A5ED0-3AE2-4C34-80A5-AFDCC3D00C7D}" cxnId="{2418593C-2523-4571-AB4F-38B621BF22B5}" type="sibTrans">
      <dgm:prSet/>
      <dgm:spPr/>
      <dgm:t>
        <a:bodyPr/>
        <a:p>
          <a:endParaRPr lang="en-US"/>
        </a:p>
      </dgm:t>
    </dgm:pt>
    <dgm:pt modelId="{9605A072-0B47-4717-B762-6E4A030618B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Application name and developer details display</a:t>
          </a:r>
          <a:endParaRPr lang="en-US"/>
        </a:p>
      </dgm:t>
    </dgm:pt>
    <dgm:pt modelId="{634AE88D-8820-420B-87FD-977F139B503C}" cxnId="{6F4FE785-3EC5-45AC-904A-DCDC75C7CE60}" type="parTrans">
      <dgm:prSet/>
      <dgm:spPr/>
      <dgm:t>
        <a:bodyPr/>
        <a:p>
          <a:endParaRPr lang="en-US"/>
        </a:p>
      </dgm:t>
    </dgm:pt>
    <dgm:pt modelId="{944FE9C1-9611-4716-B91B-6E3024D1434A}" cxnId="{6F4FE785-3EC5-45AC-904A-DCDC75C7CE60}" type="sibTrans">
      <dgm:prSet/>
      <dgm:spPr/>
      <dgm:t>
        <a:bodyPr/>
        <a:p>
          <a:endParaRPr lang="en-US"/>
        </a:p>
      </dgm:t>
    </dgm:pt>
    <dgm:pt modelId="{DCD89DC3-5ED6-4C76-864B-C0DD0B8F20B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Core concept: System.out.println</a:t>
          </a:r>
          <a:endParaRPr lang="en-US"/>
        </a:p>
      </dgm:t>
    </dgm:pt>
    <dgm:pt modelId="{CE4141CD-CA13-4D4A-A6E5-988D2DD11DAC}" cxnId="{B5CEEEF4-609C-44A9-999D-EC38656958E4}" type="parTrans">
      <dgm:prSet/>
      <dgm:spPr/>
    </dgm:pt>
    <dgm:pt modelId="{34927DA5-06FB-4097-A8E7-D731AC1A9037}" cxnId="{B5CEEEF4-609C-44A9-999D-EC38656958E4}" type="sibTrans">
      <dgm:prSet/>
      <dgm:spPr/>
    </dgm:pt>
    <dgm:pt modelId="{4D3602F6-4A56-471E-94CA-95C297AF4D0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User registration</a:t>
          </a:r>
          <a:r>
            <a:rPr lang="en-US"/>
            <a:t/>
          </a:r>
          <a:endParaRPr lang="en-US"/>
        </a:p>
      </dgm:t>
    </dgm:pt>
    <dgm:pt modelId="{511DB170-6BB5-4ADD-8085-548C5A4D75BB}" cxnId="{B776C192-7592-407D-A6F5-28E6AAC87B11}" type="parTrans">
      <dgm:prSet/>
      <dgm:spPr/>
      <dgm:t>
        <a:bodyPr/>
        <a:p>
          <a:endParaRPr lang="en-US"/>
        </a:p>
      </dgm:t>
    </dgm:pt>
    <dgm:pt modelId="{44F1BF6E-18A0-4182-BD68-FA72641FED89}" cxnId="{B776C192-7592-407D-A6F5-28E6AAC87B11}" type="sibTrans">
      <dgm:prSet/>
      <dgm:spPr/>
      <dgm:t>
        <a:bodyPr/>
        <a:p>
          <a:endParaRPr lang="en-US"/>
        </a:p>
      </dgm:t>
    </dgm:pt>
    <dgm:pt modelId="{5137751A-6B92-4416-913C-FAEC6CB5829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sym typeface="+mn-ea"/>
            </a:rPr>
            <a:t>Option to enter email for user registration</a:t>
          </a:r>
          <a:endParaRPr lang="en-US">
            <a:sym typeface="+mn-ea"/>
          </a:endParaRPr>
        </a:p>
      </dgm:t>
    </dgm:pt>
    <dgm:pt modelId="{059D19CA-05CD-47BD-8E16-408EC613C9A8}" cxnId="{57364898-BDF7-476A-84F0-8FA99D60A1A3}" type="parTrans">
      <dgm:prSet/>
      <dgm:spPr/>
      <dgm:t>
        <a:bodyPr/>
        <a:p>
          <a:endParaRPr lang="en-US"/>
        </a:p>
      </dgm:t>
    </dgm:pt>
    <dgm:pt modelId="{3D0CFC71-DD02-4AEE-931E-800CBFD442DE}" cxnId="{57364898-BDF7-476A-84F0-8FA99D60A1A3}" type="sibTrans">
      <dgm:prSet/>
      <dgm:spPr/>
      <dgm:t>
        <a:bodyPr/>
        <a:p>
          <a:endParaRPr lang="en-US"/>
        </a:p>
      </dgm:t>
    </dgm:pt>
    <dgm:pt modelId="{4139E741-5C4D-429A-B1BD-B960635E9F5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Core concept: regex</a:t>
          </a:r>
          <a:endParaRPr lang="en-US"/>
        </a:p>
      </dgm:t>
    </dgm:pt>
    <dgm:pt modelId="{4BB87D05-3D5D-460F-9797-E49D0ECA247E}" cxnId="{9CB253DA-121C-4640-BDAB-2D9DD4E14B4F}" type="parTrans">
      <dgm:prSet/>
      <dgm:spPr/>
    </dgm:pt>
    <dgm:pt modelId="{AC1A1387-F2B5-4305-A249-E9BB8DD54E16}" cxnId="{9CB253DA-121C-4640-BDAB-2D9DD4E14B4F}" type="sibTrans">
      <dgm:prSet/>
      <dgm:spPr/>
    </dgm:pt>
    <dgm:pt modelId="{C77B2DE7-72B5-4696-8020-E9D21215643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File Manager</a:t>
          </a:r>
          <a:endParaRPr lang="en-US"/>
        </a:p>
      </dgm:t>
    </dgm:pt>
    <dgm:pt modelId="{CFDAE099-E9CA-400D-9E0B-5FF2A223D856}" cxnId="{FAE1B892-FB14-4FFA-B9F4-B76F15D6AE49}" type="parTrans">
      <dgm:prSet/>
      <dgm:spPr/>
      <dgm:t>
        <a:bodyPr/>
        <a:p>
          <a:endParaRPr lang="en-US"/>
        </a:p>
      </dgm:t>
    </dgm:pt>
    <dgm:pt modelId="{00E0D5AB-294E-4D02-9E82-5E730EC20037}" cxnId="{FAE1B892-FB14-4FFA-B9F4-B76F15D6AE49}" type="sibTrans">
      <dgm:prSet/>
      <dgm:spPr/>
      <dgm:t>
        <a:bodyPr/>
        <a:p>
          <a:endParaRPr lang="en-US"/>
        </a:p>
      </dgm:t>
    </dgm:pt>
    <dgm:pt modelId="{2C6AD28F-A1D9-42FD-8523-B2CDE1C853B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000"/>
            <a:t>Options to add files, rename, delete</a:t>
          </a:r>
          <a:endParaRPr lang="en-US" sz="1000"/>
        </a:p>
      </dgm:t>
    </dgm:pt>
    <dgm:pt modelId="{C2130940-6177-476C-8D94-9A73013EDAE3}" cxnId="{627CD5EB-A896-4C4A-9676-193E7700CE6E}" type="parTrans">
      <dgm:prSet/>
      <dgm:spPr/>
      <dgm:t>
        <a:bodyPr/>
        <a:p>
          <a:endParaRPr lang="en-US"/>
        </a:p>
      </dgm:t>
    </dgm:pt>
    <dgm:pt modelId="{03815DB2-473C-47DE-A096-BBAC8434EAE7}" cxnId="{627CD5EB-A896-4C4A-9676-193E7700CE6E}" type="sibTrans">
      <dgm:prSet/>
      <dgm:spPr/>
      <dgm:t>
        <a:bodyPr/>
        <a:p>
          <a:endParaRPr lang="en-US"/>
        </a:p>
      </dgm:t>
    </dgm:pt>
    <dgm:pt modelId="{D61AD2BD-147F-4658-B36E-D982918F74B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000">
              <a:sym typeface="+mn-ea"/>
            </a:rPr>
            <a:t>Core concept: createNewFile(), </a:t>
          </a:r>
          <a:r>
            <a:rPr lang="en-US" sz="1000"/>
            <a:t>renameTo(), delete()</a:t>
          </a:r>
          <a:endParaRPr lang="en-US" sz="1000"/>
        </a:p>
      </dgm:t>
    </dgm:pt>
    <dgm:pt modelId="{FF653D9C-708A-4A4C-8E68-C2DA011710A1}" cxnId="{0F7A310F-11E5-4B5F-B344-99C45E1AAC7A}" type="parTrans">
      <dgm:prSet/>
      <dgm:spPr/>
    </dgm:pt>
    <dgm:pt modelId="{1E31CA93-5600-494E-8AA0-470024CA5560}" cxnId="{0F7A310F-11E5-4B5F-B344-99C45E1AAC7A}" type="sibTrans">
      <dgm:prSet/>
      <dgm:spPr/>
    </dgm:pt>
    <dgm:pt modelId="{063EEA45-1A6D-444C-975C-FD34359FDAD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000"/>
            <a:t>Sorting &amp; searching files features available</a:t>
          </a:r>
          <a:endParaRPr lang="en-US" sz="1000"/>
        </a:p>
      </dgm:t>
    </dgm:pt>
    <dgm:pt modelId="{6C03A2B3-FA3D-4663-9C48-5B2184A25774}" cxnId="{7635C444-0F09-4D6B-8248-A4EB3542EC84}" type="parTrans">
      <dgm:prSet/>
      <dgm:spPr/>
    </dgm:pt>
    <dgm:pt modelId="{9D09F7F3-647F-4D79-AD8A-EF59234AB83E}" cxnId="{7635C444-0F09-4D6B-8248-A4EB3542EC84}" type="sibTrans">
      <dgm:prSet/>
      <dgm:spPr/>
    </dgm:pt>
    <dgm:pt modelId="{F0ADD944-1AEA-40D7-836D-648DE452A2D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000"/>
            <a:t>Core concept:  exponentialSearch</a:t>
          </a:r>
          <a:endParaRPr lang="en-US" sz="1000"/>
        </a:p>
      </dgm:t>
    </dgm:pt>
    <dgm:pt modelId="{E43BAD84-E674-4E60-9A12-3F213E3931C3}" cxnId="{272EB599-EC06-446C-80E1-CF9EC3B89801}" type="parTrans">
      <dgm:prSet/>
      <dgm:spPr/>
    </dgm:pt>
    <dgm:pt modelId="{2CA6166C-EA34-410F-81A4-826199F1ED6A}" cxnId="{272EB599-EC06-446C-80E1-CF9EC3B89801}" type="sibTrans">
      <dgm:prSet/>
      <dgm:spPr/>
    </dgm:pt>
    <dgm:pt modelId="{9679E98F-47B9-40D2-8B44-A9134965694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000"/>
            <a:t>Selection Sort</a:t>
          </a:r>
          <a:r>
            <a:rPr lang="en-US" sz="1000"/>
            <a:t/>
          </a:r>
          <a:endParaRPr lang="en-US" sz="1000"/>
        </a:p>
      </dgm:t>
    </dgm:pt>
    <dgm:pt modelId="{C2BBDB4C-0D66-4265-9DD1-D5770CDD057C}" cxnId="{891BAB95-1559-4CCD-A54A-7EBFA288AE6C}" type="parTrans">
      <dgm:prSet/>
      <dgm:spPr/>
    </dgm:pt>
    <dgm:pt modelId="{BB606E39-B384-42B2-80B9-6BABB64F99A6}" cxnId="{891BAB95-1559-4CCD-A54A-7EBFA288AE6C}" type="sibTrans">
      <dgm:prSet/>
      <dgm:spPr/>
    </dgm:pt>
    <dgm:pt modelId="{DA4DB482-4D0F-4622-994A-2072D2382A8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Return &amp; Exit</a:t>
          </a:r>
          <a:endParaRPr lang="en-US"/>
        </a:p>
      </dgm:t>
    </dgm:pt>
    <dgm:pt modelId="{F0267094-EDD3-47ED-BEBC-DF9B9A579816}" cxnId="{EBFC1B12-88D2-418B-B98F-847E6B1ED3B3}" type="parTrans">
      <dgm:prSet/>
      <dgm:spPr/>
    </dgm:pt>
    <dgm:pt modelId="{AF3E18F0-2F14-4EFC-9980-20F1E9167200}" cxnId="{EBFC1B12-88D2-418B-B98F-847E6B1ED3B3}" type="sibTrans">
      <dgm:prSet/>
      <dgm:spPr/>
    </dgm:pt>
    <dgm:pt modelId="{2CB894F7-BE14-4909-8ADE-6939B73EA44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Options to return to previous page or exit application</a:t>
          </a:r>
          <a:endParaRPr lang="en-US"/>
        </a:p>
      </dgm:t>
    </dgm:pt>
    <dgm:pt modelId="{3F7B8B39-86CB-40CD-8C36-F5FB0E55D9C5}" cxnId="{5EEAEA51-CE03-43CC-92D3-370BAA8F9BA8}" type="parTrans">
      <dgm:prSet/>
      <dgm:spPr/>
    </dgm:pt>
    <dgm:pt modelId="{2668C50A-5AA1-46D7-97C2-E660171C9324}" cxnId="{5EEAEA51-CE03-43CC-92D3-370BAA8F9BA8}" type="sibTrans">
      <dgm:prSet/>
      <dgm:spPr/>
    </dgm:pt>
    <dgm:pt modelId="{660C2E12-4AB6-4377-957F-8120D9BE02C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Core concept: history.back(), System.exit() </a:t>
          </a:r>
          <a:r>
            <a:rPr lang="en-US"/>
            <a:t/>
          </a:r>
          <a:endParaRPr lang="en-US"/>
        </a:p>
      </dgm:t>
    </dgm:pt>
    <dgm:pt modelId="{74C18FD8-5ADC-4196-9901-5B4749702E60}" cxnId="{87EE22B6-098D-4B0F-AF02-4FD7E722FC4B}" type="parTrans">
      <dgm:prSet/>
      <dgm:spPr/>
    </dgm:pt>
    <dgm:pt modelId="{E2A9095C-2397-48CD-9E69-84E2A3273053}" cxnId="{87EE22B6-098D-4B0F-AF02-4FD7E722FC4B}" type="sibTrans">
      <dgm:prSet/>
      <dgm:spPr/>
    </dgm:pt>
    <dgm:pt modelId="{4E8D2CA5-E8F3-41AD-B35D-1FCF8CAD3487}" type="pres">
      <dgm:prSet presAssocID="{FB0B7038-E59F-4A80-A75E-7AA9F300D739}" presName="rootnode" presStyleCnt="0">
        <dgm:presLayoutVars>
          <dgm:chMax/>
          <dgm:chPref/>
          <dgm:dir/>
          <dgm:animLvl val="lvl"/>
        </dgm:presLayoutVars>
      </dgm:prSet>
      <dgm:spPr/>
    </dgm:pt>
    <dgm:pt modelId="{4885D9FF-6621-4FC5-A9DE-327AB74500CD}" type="pres">
      <dgm:prSet presAssocID="{E9FF6F63-DE8B-49AE-AD60-255A714A296C}" presName="composite" presStyleCnt="0"/>
      <dgm:spPr/>
    </dgm:pt>
    <dgm:pt modelId="{C1069558-9A0D-4777-9B5C-1F8CC5A904D0}" type="pres">
      <dgm:prSet presAssocID="{E9FF6F63-DE8B-49AE-AD60-255A714A296C}" presName="bentUpArrow1" presStyleLbl="alignImgPlace1" presStyleIdx="0" presStyleCnt="3"/>
      <dgm:spPr/>
    </dgm:pt>
    <dgm:pt modelId="{B6B3DBAD-9628-4182-98C9-C3F56A96B563}" type="pres">
      <dgm:prSet presAssocID="{E9FF6F63-DE8B-49AE-AD60-255A714A296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F563743-F0CD-43FF-8ED9-181590D5AEC7}" type="pres">
      <dgm:prSet presAssocID="{E9FF6F63-DE8B-49AE-AD60-255A714A296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1E93E89-BF11-425F-8AD8-57BDCD076633}" type="pres">
      <dgm:prSet presAssocID="{7C3A5ED0-3AE2-4C34-80A5-AFDCC3D00C7D}" presName="sibTrans" presStyleCnt="0"/>
      <dgm:spPr/>
    </dgm:pt>
    <dgm:pt modelId="{5D08F00E-1A1B-44FE-B733-AC1EDA64F34E}" type="pres">
      <dgm:prSet presAssocID="{4D3602F6-4A56-471E-94CA-95C297AF4D0A}" presName="composite" presStyleCnt="0"/>
      <dgm:spPr/>
    </dgm:pt>
    <dgm:pt modelId="{A3E57910-EB90-4850-9A4E-8662A513D003}" type="pres">
      <dgm:prSet presAssocID="{4D3602F6-4A56-471E-94CA-95C297AF4D0A}" presName="bentUpArrow1" presStyleLbl="alignImgPlace1" presStyleIdx="1" presStyleCnt="3"/>
      <dgm:spPr/>
    </dgm:pt>
    <dgm:pt modelId="{FAF4FC6F-67B2-4C23-BD82-FF5779C49F32}" type="pres">
      <dgm:prSet presAssocID="{4D3602F6-4A56-471E-94CA-95C297AF4D0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F521252-50A6-4EA9-AC51-762FFBA643C9}" type="pres">
      <dgm:prSet presAssocID="{4D3602F6-4A56-471E-94CA-95C297AF4D0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2014751-3328-490B-A771-AD3E49DD01DB}" type="pres">
      <dgm:prSet presAssocID="{44F1BF6E-18A0-4182-BD68-FA72641FED89}" presName="sibTrans" presStyleCnt="0"/>
      <dgm:spPr/>
    </dgm:pt>
    <dgm:pt modelId="{694786D1-918A-4EAD-89A6-0B79C452A099}" type="pres">
      <dgm:prSet presAssocID="{C77B2DE7-72B5-4696-8020-E9D212156430}" presName="composite" presStyleCnt="0"/>
      <dgm:spPr/>
    </dgm:pt>
    <dgm:pt modelId="{01E9CCC3-3AAF-4A29-998D-F87F61B7B7AE}" type="pres">
      <dgm:prSet presAssocID="{C77B2DE7-72B5-4696-8020-E9D212156430}" presName="bentUpArrow1" presStyleLbl="alignImgPlace1" presStyleIdx="2" presStyleCnt="3"/>
      <dgm:spPr/>
    </dgm:pt>
    <dgm:pt modelId="{54F8B79A-809C-4F22-B417-84B1257C574F}" type="pres">
      <dgm:prSet presAssocID="{C77B2DE7-72B5-4696-8020-E9D21215643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0A5E8CF-E6C7-4A82-8E60-BCBF8B583557}" type="pres">
      <dgm:prSet presAssocID="{C77B2DE7-72B5-4696-8020-E9D21215643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F31A333-C70F-4B9B-9090-73DD7A457C42}" type="pres">
      <dgm:prSet presAssocID="{00E0D5AB-294E-4D02-9E82-5E730EC20037}" presName="sibTrans" presStyleCnt="0"/>
      <dgm:spPr/>
    </dgm:pt>
    <dgm:pt modelId="{9BFC40E2-604A-465D-8523-F7DCBE8299B7}" type="pres">
      <dgm:prSet presAssocID="{DA4DB482-4D0F-4622-994A-2072D2382A81}" presName="composite" presStyleCnt="0"/>
      <dgm:spPr/>
    </dgm:pt>
    <dgm:pt modelId="{0D209B3F-9AEB-4D19-9202-BD1AA8C7551D}" type="pres">
      <dgm:prSet presAssocID="{DA4DB482-4D0F-4622-994A-2072D2382A8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6F022C2B-F93E-467E-882A-0100EFDBB982}" type="pres">
      <dgm:prSet presAssocID="{DA4DB482-4D0F-4622-994A-2072D2382A8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418593C-2523-4571-AB4F-38B621BF22B5}" srcId="{FB0B7038-E59F-4A80-A75E-7AA9F300D739}" destId="{E9FF6F63-DE8B-49AE-AD60-255A714A296C}" srcOrd="0" destOrd="0" parTransId="{E2F25AF7-B1AC-494B-B2C1-7761C2AD5D10}" sibTransId="{7C3A5ED0-3AE2-4C34-80A5-AFDCC3D00C7D}"/>
    <dgm:cxn modelId="{6F4FE785-3EC5-45AC-904A-DCDC75C7CE60}" srcId="{E9FF6F63-DE8B-49AE-AD60-255A714A296C}" destId="{9605A072-0B47-4717-B762-6E4A030618BB}" srcOrd="0" destOrd="0" parTransId="{634AE88D-8820-420B-87FD-977F139B503C}" sibTransId="{944FE9C1-9611-4716-B91B-6E3024D1434A}"/>
    <dgm:cxn modelId="{B5CEEEF4-609C-44A9-999D-EC38656958E4}" srcId="{E9FF6F63-DE8B-49AE-AD60-255A714A296C}" destId="{DCD89DC3-5ED6-4C76-864B-C0DD0B8F20BB}" srcOrd="1" destOrd="0" parTransId="{CE4141CD-CA13-4D4A-A6E5-988D2DD11DAC}" sibTransId="{34927DA5-06FB-4097-A8E7-D731AC1A9037}"/>
    <dgm:cxn modelId="{B776C192-7592-407D-A6F5-28E6AAC87B11}" srcId="{FB0B7038-E59F-4A80-A75E-7AA9F300D739}" destId="{4D3602F6-4A56-471E-94CA-95C297AF4D0A}" srcOrd="1" destOrd="0" parTransId="{511DB170-6BB5-4ADD-8085-548C5A4D75BB}" sibTransId="{44F1BF6E-18A0-4182-BD68-FA72641FED89}"/>
    <dgm:cxn modelId="{57364898-BDF7-476A-84F0-8FA99D60A1A3}" srcId="{4D3602F6-4A56-471E-94CA-95C297AF4D0A}" destId="{5137751A-6B92-4416-913C-FAEC6CB5829E}" srcOrd="0" destOrd="1" parTransId="{059D19CA-05CD-47BD-8E16-408EC613C9A8}" sibTransId="{3D0CFC71-DD02-4AEE-931E-800CBFD442DE}"/>
    <dgm:cxn modelId="{9CB253DA-121C-4640-BDAB-2D9DD4E14B4F}" srcId="{4D3602F6-4A56-471E-94CA-95C297AF4D0A}" destId="{4139E741-5C4D-429A-B1BD-B960635E9F5E}" srcOrd="1" destOrd="1" parTransId="{4BB87D05-3D5D-460F-9797-E49D0ECA247E}" sibTransId="{AC1A1387-F2B5-4305-A249-E9BB8DD54E16}"/>
    <dgm:cxn modelId="{FAE1B892-FB14-4FFA-B9F4-B76F15D6AE49}" srcId="{FB0B7038-E59F-4A80-A75E-7AA9F300D739}" destId="{C77B2DE7-72B5-4696-8020-E9D212156430}" srcOrd="2" destOrd="0" parTransId="{CFDAE099-E9CA-400D-9E0B-5FF2A223D856}" sibTransId="{00E0D5AB-294E-4D02-9E82-5E730EC20037}"/>
    <dgm:cxn modelId="{627CD5EB-A896-4C4A-9676-193E7700CE6E}" srcId="{C77B2DE7-72B5-4696-8020-E9D212156430}" destId="{2C6AD28F-A1D9-42FD-8523-B2CDE1C853BE}" srcOrd="0" destOrd="2" parTransId="{C2130940-6177-476C-8D94-9A73013EDAE3}" sibTransId="{03815DB2-473C-47DE-A096-BBAC8434EAE7}"/>
    <dgm:cxn modelId="{0F7A310F-11E5-4B5F-B344-99C45E1AAC7A}" srcId="{C77B2DE7-72B5-4696-8020-E9D212156430}" destId="{D61AD2BD-147F-4658-B36E-D982918F74BD}" srcOrd="1" destOrd="2" parTransId="{FF653D9C-708A-4A4C-8E68-C2DA011710A1}" sibTransId="{1E31CA93-5600-494E-8AA0-470024CA5560}"/>
    <dgm:cxn modelId="{7635C444-0F09-4D6B-8248-A4EB3542EC84}" srcId="{C77B2DE7-72B5-4696-8020-E9D212156430}" destId="{063EEA45-1A6D-444C-975C-FD34359FDADE}" srcOrd="2" destOrd="2" parTransId="{6C03A2B3-FA3D-4663-9C48-5B2184A25774}" sibTransId="{9D09F7F3-647F-4D79-AD8A-EF59234AB83E}"/>
    <dgm:cxn modelId="{272EB599-EC06-446C-80E1-CF9EC3B89801}" srcId="{C77B2DE7-72B5-4696-8020-E9D212156430}" destId="{F0ADD944-1AEA-40D7-836D-648DE452A2D7}" srcOrd="3" destOrd="2" parTransId="{E43BAD84-E674-4E60-9A12-3F213E3931C3}" sibTransId="{2CA6166C-EA34-410F-81A4-826199F1ED6A}"/>
    <dgm:cxn modelId="{891BAB95-1559-4CCD-A54A-7EBFA288AE6C}" srcId="{C77B2DE7-72B5-4696-8020-E9D212156430}" destId="{9679E98F-47B9-40D2-8B44-A9134965694B}" srcOrd="4" destOrd="2" parTransId="{C2BBDB4C-0D66-4265-9DD1-D5770CDD057C}" sibTransId="{BB606E39-B384-42B2-80B9-6BABB64F99A6}"/>
    <dgm:cxn modelId="{EBFC1B12-88D2-418B-B98F-847E6B1ED3B3}" srcId="{FB0B7038-E59F-4A80-A75E-7AA9F300D739}" destId="{DA4DB482-4D0F-4622-994A-2072D2382A81}" srcOrd="3" destOrd="0" parTransId="{F0267094-EDD3-47ED-BEBC-DF9B9A579816}" sibTransId="{AF3E18F0-2F14-4EFC-9980-20F1E9167200}"/>
    <dgm:cxn modelId="{5EEAEA51-CE03-43CC-92D3-370BAA8F9BA8}" srcId="{DA4DB482-4D0F-4622-994A-2072D2382A81}" destId="{2CB894F7-BE14-4909-8ADE-6939B73EA446}" srcOrd="0" destOrd="3" parTransId="{3F7B8B39-86CB-40CD-8C36-F5FB0E55D9C5}" sibTransId="{2668C50A-5AA1-46D7-97C2-E660171C9324}"/>
    <dgm:cxn modelId="{87EE22B6-098D-4B0F-AF02-4FD7E722FC4B}" srcId="{DA4DB482-4D0F-4622-994A-2072D2382A81}" destId="{660C2E12-4AB6-4377-957F-8120D9BE02CC}" srcOrd="1" destOrd="3" parTransId="{74C18FD8-5ADC-4196-9901-5B4749702E60}" sibTransId="{E2A9095C-2397-48CD-9E69-84E2A3273053}"/>
    <dgm:cxn modelId="{4F196977-38EB-469A-AE93-AB25310BF0F8}" type="presOf" srcId="{FB0B7038-E59F-4A80-A75E-7AA9F300D739}" destId="{4E8D2CA5-E8F3-41AD-B35D-1FCF8CAD3487}" srcOrd="0" destOrd="0" presId="urn:microsoft.com/office/officeart/2005/8/layout/StepDownProcess"/>
    <dgm:cxn modelId="{920F7A10-DB89-4930-8CD0-B1A7EB0E2D53}" type="presParOf" srcId="{4E8D2CA5-E8F3-41AD-B35D-1FCF8CAD3487}" destId="{4885D9FF-6621-4FC5-A9DE-327AB74500CD}" srcOrd="0" destOrd="0" presId="urn:microsoft.com/office/officeart/2005/8/layout/StepDownProcess"/>
    <dgm:cxn modelId="{C58D7950-DDBA-4E08-B396-A44D8F0241F9}" type="presParOf" srcId="{4885D9FF-6621-4FC5-A9DE-327AB74500CD}" destId="{C1069558-9A0D-4777-9B5C-1F8CC5A904D0}" srcOrd="0" destOrd="0" presId="urn:microsoft.com/office/officeart/2005/8/layout/StepDownProcess"/>
    <dgm:cxn modelId="{25E5747E-5A79-4C10-81F2-640C5A04F770}" type="presParOf" srcId="{4885D9FF-6621-4FC5-A9DE-327AB74500CD}" destId="{B6B3DBAD-9628-4182-98C9-C3F56A96B563}" srcOrd="1" destOrd="0" presId="urn:microsoft.com/office/officeart/2005/8/layout/StepDownProcess"/>
    <dgm:cxn modelId="{C3940208-0FC1-4340-9EC3-4B5F83B7FEDD}" type="presOf" srcId="{E9FF6F63-DE8B-49AE-AD60-255A714A296C}" destId="{B6B3DBAD-9628-4182-98C9-C3F56A96B563}" srcOrd="0" destOrd="0" presId="urn:microsoft.com/office/officeart/2005/8/layout/StepDownProcess"/>
    <dgm:cxn modelId="{2139BCE0-3446-40EF-9334-C97CCD38B81E}" type="presParOf" srcId="{4885D9FF-6621-4FC5-A9DE-327AB74500CD}" destId="{CF563743-F0CD-43FF-8ED9-181590D5AEC7}" srcOrd="2" destOrd="0" presId="urn:microsoft.com/office/officeart/2005/8/layout/StepDownProcess"/>
    <dgm:cxn modelId="{7798A7CF-C6E8-41BD-BD80-2F4A39D1518E}" type="presOf" srcId="{9605A072-0B47-4717-B762-6E4A030618BB}" destId="{CF563743-F0CD-43FF-8ED9-181590D5AEC7}" srcOrd="0" destOrd="0" presId="urn:microsoft.com/office/officeart/2005/8/layout/StepDownProcess"/>
    <dgm:cxn modelId="{DDC13144-2A12-4990-AF4F-42C386EF8CA3}" type="presOf" srcId="{DCD89DC3-5ED6-4C76-864B-C0DD0B8F20BB}" destId="{CF563743-F0CD-43FF-8ED9-181590D5AEC7}" srcOrd="0" destOrd="1" presId="urn:microsoft.com/office/officeart/2005/8/layout/StepDownProcess"/>
    <dgm:cxn modelId="{6AC8E6C4-A222-42B5-893E-6D95D344E158}" type="presParOf" srcId="{4E8D2CA5-E8F3-41AD-B35D-1FCF8CAD3487}" destId="{F1E93E89-BF11-425F-8AD8-57BDCD076633}" srcOrd="1" destOrd="0" presId="urn:microsoft.com/office/officeart/2005/8/layout/StepDownProcess"/>
    <dgm:cxn modelId="{851AFE29-FCDD-4C65-8951-7DCD0E7B1DC4}" type="presParOf" srcId="{4E8D2CA5-E8F3-41AD-B35D-1FCF8CAD3487}" destId="{5D08F00E-1A1B-44FE-B733-AC1EDA64F34E}" srcOrd="2" destOrd="0" presId="urn:microsoft.com/office/officeart/2005/8/layout/StepDownProcess"/>
    <dgm:cxn modelId="{448C2667-C9B8-41CB-8904-341F661EFDEA}" type="presParOf" srcId="{5D08F00E-1A1B-44FE-B733-AC1EDA64F34E}" destId="{A3E57910-EB90-4850-9A4E-8662A513D003}" srcOrd="0" destOrd="2" presId="urn:microsoft.com/office/officeart/2005/8/layout/StepDownProcess"/>
    <dgm:cxn modelId="{6F2DE42B-7AD8-4F24-9191-586E30B046D5}" type="presParOf" srcId="{5D08F00E-1A1B-44FE-B733-AC1EDA64F34E}" destId="{FAF4FC6F-67B2-4C23-BD82-FF5779C49F32}" srcOrd="1" destOrd="2" presId="urn:microsoft.com/office/officeart/2005/8/layout/StepDownProcess"/>
    <dgm:cxn modelId="{8C39B4A8-D42C-4519-B46F-6C34EE5DA6F0}" type="presOf" srcId="{4D3602F6-4A56-471E-94CA-95C297AF4D0A}" destId="{FAF4FC6F-67B2-4C23-BD82-FF5779C49F32}" srcOrd="0" destOrd="0" presId="urn:microsoft.com/office/officeart/2005/8/layout/StepDownProcess"/>
    <dgm:cxn modelId="{6D8051AC-402E-4EE9-B7DF-41D8D1857AC9}" type="presParOf" srcId="{5D08F00E-1A1B-44FE-B733-AC1EDA64F34E}" destId="{8F521252-50A6-4EA9-AC51-762FFBA643C9}" srcOrd="2" destOrd="2" presId="urn:microsoft.com/office/officeart/2005/8/layout/StepDownProcess"/>
    <dgm:cxn modelId="{D84B7157-042D-4CA9-8633-1A2E73EC984A}" type="presOf" srcId="{5137751A-6B92-4416-913C-FAEC6CB5829E}" destId="{8F521252-50A6-4EA9-AC51-762FFBA643C9}" srcOrd="0" destOrd="0" presId="urn:microsoft.com/office/officeart/2005/8/layout/StepDownProcess"/>
    <dgm:cxn modelId="{32B42EE2-938A-4CDD-AD7A-65C3E5F51CBA}" type="presOf" srcId="{4139E741-5C4D-429A-B1BD-B960635E9F5E}" destId="{8F521252-50A6-4EA9-AC51-762FFBA643C9}" srcOrd="0" destOrd="1" presId="urn:microsoft.com/office/officeart/2005/8/layout/StepDownProcess"/>
    <dgm:cxn modelId="{7EF6B41E-BC90-4B2C-8FAC-2919F5A680BD}" type="presParOf" srcId="{4E8D2CA5-E8F3-41AD-B35D-1FCF8CAD3487}" destId="{B2014751-3328-490B-A771-AD3E49DD01DB}" srcOrd="3" destOrd="0" presId="urn:microsoft.com/office/officeart/2005/8/layout/StepDownProcess"/>
    <dgm:cxn modelId="{93738654-CC4A-4BBE-9C3A-6DEFABC6FDF4}" type="presParOf" srcId="{4E8D2CA5-E8F3-41AD-B35D-1FCF8CAD3487}" destId="{694786D1-918A-4EAD-89A6-0B79C452A099}" srcOrd="4" destOrd="0" presId="urn:microsoft.com/office/officeart/2005/8/layout/StepDownProcess"/>
    <dgm:cxn modelId="{9019F46D-EA24-4446-875B-E8083B7F61A6}" type="presParOf" srcId="{694786D1-918A-4EAD-89A6-0B79C452A099}" destId="{01E9CCC3-3AAF-4A29-998D-F87F61B7B7AE}" srcOrd="0" destOrd="4" presId="urn:microsoft.com/office/officeart/2005/8/layout/StepDownProcess"/>
    <dgm:cxn modelId="{AFC0D84C-ECCF-42A2-B831-F439E401E4D2}" type="presParOf" srcId="{694786D1-918A-4EAD-89A6-0B79C452A099}" destId="{54F8B79A-809C-4F22-B417-84B1257C574F}" srcOrd="1" destOrd="4" presId="urn:microsoft.com/office/officeart/2005/8/layout/StepDownProcess"/>
    <dgm:cxn modelId="{82EEA324-75EC-464A-A541-CCF4F76D4ACE}" type="presOf" srcId="{C77B2DE7-72B5-4696-8020-E9D212156430}" destId="{54F8B79A-809C-4F22-B417-84B1257C574F}" srcOrd="0" destOrd="0" presId="urn:microsoft.com/office/officeart/2005/8/layout/StepDownProcess"/>
    <dgm:cxn modelId="{854D6BC1-EFC6-4F3D-894E-EDF54A7BA027}" type="presParOf" srcId="{694786D1-918A-4EAD-89A6-0B79C452A099}" destId="{60A5E8CF-E6C7-4A82-8E60-BCBF8B583557}" srcOrd="2" destOrd="4" presId="urn:microsoft.com/office/officeart/2005/8/layout/StepDownProcess"/>
    <dgm:cxn modelId="{CF1B647F-F1D1-46E0-AD88-BC82BE92207F}" type="presOf" srcId="{2C6AD28F-A1D9-42FD-8523-B2CDE1C853BE}" destId="{60A5E8CF-E6C7-4A82-8E60-BCBF8B583557}" srcOrd="0" destOrd="0" presId="urn:microsoft.com/office/officeart/2005/8/layout/StepDownProcess"/>
    <dgm:cxn modelId="{107EEDDE-332F-44DF-9A52-E4FD86ACC3A8}" type="presOf" srcId="{D61AD2BD-147F-4658-B36E-D982918F74BD}" destId="{60A5E8CF-E6C7-4A82-8E60-BCBF8B583557}" srcOrd="0" destOrd="1" presId="urn:microsoft.com/office/officeart/2005/8/layout/StepDownProcess"/>
    <dgm:cxn modelId="{93361474-5F9E-4799-A870-ABB9C3FF6E54}" type="presOf" srcId="{063EEA45-1A6D-444C-975C-FD34359FDADE}" destId="{60A5E8CF-E6C7-4A82-8E60-BCBF8B583557}" srcOrd="0" destOrd="2" presId="urn:microsoft.com/office/officeart/2005/8/layout/StepDownProcess"/>
    <dgm:cxn modelId="{1D8DE296-03D9-44FB-8C9C-357CBCD606AD}" type="presOf" srcId="{F0ADD944-1AEA-40D7-836D-648DE452A2D7}" destId="{60A5E8CF-E6C7-4A82-8E60-BCBF8B583557}" srcOrd="0" destOrd="3" presId="urn:microsoft.com/office/officeart/2005/8/layout/StepDownProcess"/>
    <dgm:cxn modelId="{89D0598F-C659-4349-81C9-1CB877E3001E}" type="presOf" srcId="{9679E98F-47B9-40D2-8B44-A9134965694B}" destId="{60A5E8CF-E6C7-4A82-8E60-BCBF8B583557}" srcOrd="0" destOrd="4" presId="urn:microsoft.com/office/officeart/2005/8/layout/StepDownProcess"/>
    <dgm:cxn modelId="{920AC5DD-1CC9-4508-BE04-8CF1677E0C3C}" type="presParOf" srcId="{4E8D2CA5-E8F3-41AD-B35D-1FCF8CAD3487}" destId="{8F31A333-C70F-4B9B-9090-73DD7A457C42}" srcOrd="5" destOrd="0" presId="urn:microsoft.com/office/officeart/2005/8/layout/StepDownProcess"/>
    <dgm:cxn modelId="{24AD99BD-1A0F-43FF-A8D3-47CE6BF37CFA}" type="presParOf" srcId="{4E8D2CA5-E8F3-41AD-B35D-1FCF8CAD3487}" destId="{9BFC40E2-604A-465D-8523-F7DCBE8299B7}" srcOrd="6" destOrd="0" presId="urn:microsoft.com/office/officeart/2005/8/layout/StepDownProcess"/>
    <dgm:cxn modelId="{B88C6561-DB98-4224-83DE-2C4B13704006}" type="presParOf" srcId="{9BFC40E2-604A-465D-8523-F7DCBE8299B7}" destId="{0D209B3F-9AEB-4D19-9202-BD1AA8C7551D}" srcOrd="0" destOrd="6" presId="urn:microsoft.com/office/officeart/2005/8/layout/StepDownProcess"/>
    <dgm:cxn modelId="{2EE21489-BB55-4C6C-96CC-02DAC272635B}" type="presOf" srcId="{DA4DB482-4D0F-4622-994A-2072D2382A81}" destId="{0D209B3F-9AEB-4D19-9202-BD1AA8C7551D}" srcOrd="0" destOrd="0" presId="urn:microsoft.com/office/officeart/2005/8/layout/StepDownProcess"/>
    <dgm:cxn modelId="{D3B31C1D-CAB6-4AC1-B4C5-0D05FD6DE580}" type="presParOf" srcId="{9BFC40E2-604A-465D-8523-F7DCBE8299B7}" destId="{6F022C2B-F93E-467E-882A-0100EFDBB982}" srcOrd="1" destOrd="6" presId="urn:microsoft.com/office/officeart/2005/8/layout/StepDownProcess"/>
    <dgm:cxn modelId="{DCA6FD91-DDDB-4D8E-9282-A23D64C98A26}" type="presOf" srcId="{2CB894F7-BE14-4909-8ADE-6939B73EA446}" destId="{6F022C2B-F93E-467E-882A-0100EFDBB982}" srcOrd="0" destOrd="0" presId="urn:microsoft.com/office/officeart/2005/8/layout/StepDownProcess"/>
    <dgm:cxn modelId="{208951C3-10C5-4677-9D2A-74B4CB8CC22F}" type="presOf" srcId="{660C2E12-4AB6-4377-957F-8120D9BE02CC}" destId="{6F022C2B-F93E-467E-882A-0100EFDBB982}" srcOrd="0" destOrd="1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2031980" cy="6279515"/>
        <a:chOff x="0" y="0"/>
        <a:chExt cx="12031980" cy="6279515"/>
      </a:xfrm>
    </dsp:grpSpPr>
    <dsp:sp modelId="{C1069558-9A0D-4777-9B5C-1F8CC5A904D0}">
      <dsp:nvSpPr>
        <dsp:cNvPr id="3" name="Bent-Up Arrow 2"/>
        <dsp:cNvSpPr/>
      </dsp:nvSpPr>
      <dsp:spPr bwMode="white">
        <a:xfrm rot="5400000">
          <a:off x="2309218" y="1319747"/>
          <a:ext cx="1119961" cy="1275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2309218" y="1319747"/>
        <a:ext cx="1119961" cy="1275036"/>
      </dsp:txXfrm>
    </dsp:sp>
    <dsp:sp modelId="{B6B3DBAD-9628-4182-98C9-C3F56A96B563}">
      <dsp:nvSpPr>
        <dsp:cNvPr id="4" name="Rounded Rectangle 3"/>
        <dsp:cNvSpPr/>
      </dsp:nvSpPr>
      <dsp:spPr bwMode="white">
        <a:xfrm>
          <a:off x="1999494" y="0"/>
          <a:ext cx="1885355" cy="1319687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Welcome Page Display</a:t>
          </a:r>
          <a:endParaRPr lang="en-US"/>
        </a:p>
      </dsp:txBody>
      <dsp:txXfrm>
        <a:off x="1999494" y="0"/>
        <a:ext cx="1885355" cy="1319687"/>
      </dsp:txXfrm>
    </dsp:sp>
    <dsp:sp modelId="{CF563743-F0CD-43FF-8ED9-181590D5AEC7}">
      <dsp:nvSpPr>
        <dsp:cNvPr id="5" name="Rectangles 4"/>
        <dsp:cNvSpPr/>
      </dsp:nvSpPr>
      <dsp:spPr bwMode="white">
        <a:xfrm>
          <a:off x="3884849" y="133329"/>
          <a:ext cx="1371228" cy="106663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tx1"/>
              </a:solidFill>
            </a:rPr>
            <a:t>Application name and developer details display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tx1"/>
              </a:solidFill>
            </a:rPr>
            <a:t>Core concept: System.out.println</a:t>
          </a:r>
          <a:endParaRPr lang="en-US">
            <a:solidFill>
              <a:schemeClr val="tx1"/>
            </a:solidFill>
          </a:endParaRPr>
        </a:p>
      </dsp:txBody>
      <dsp:txXfrm>
        <a:off x="3884849" y="133329"/>
        <a:ext cx="1371228" cy="1066630"/>
      </dsp:txXfrm>
    </dsp:sp>
    <dsp:sp modelId="{A3E57910-EB90-4850-9A4E-8662A513D003}">
      <dsp:nvSpPr>
        <dsp:cNvPr id="6" name="Bent-Up Arrow 5"/>
        <dsp:cNvSpPr/>
      </dsp:nvSpPr>
      <dsp:spPr bwMode="white">
        <a:xfrm rot="5400000">
          <a:off x="3901354" y="2973023"/>
          <a:ext cx="1119961" cy="1275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3901354" y="2973023"/>
        <a:ext cx="1119961" cy="1275036"/>
      </dsp:txXfrm>
    </dsp:sp>
    <dsp:sp modelId="{FAF4FC6F-67B2-4C23-BD82-FF5779C49F32}">
      <dsp:nvSpPr>
        <dsp:cNvPr id="7" name="Rounded Rectangle 6"/>
        <dsp:cNvSpPr/>
      </dsp:nvSpPr>
      <dsp:spPr bwMode="white">
        <a:xfrm>
          <a:off x="3591630" y="1653276"/>
          <a:ext cx="1885355" cy="1319687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User registration</a:t>
          </a:r>
          <a:endParaRPr lang="en-US"/>
        </a:p>
      </dsp:txBody>
      <dsp:txXfrm>
        <a:off x="3591630" y="1653276"/>
        <a:ext cx="1885355" cy="1319687"/>
      </dsp:txXfrm>
    </dsp:sp>
    <dsp:sp modelId="{8F521252-50A6-4EA9-AC51-762FFBA643C9}">
      <dsp:nvSpPr>
        <dsp:cNvPr id="8" name="Rectangles 7"/>
        <dsp:cNvSpPr/>
      </dsp:nvSpPr>
      <dsp:spPr bwMode="white">
        <a:xfrm>
          <a:off x="5476985" y="1786605"/>
          <a:ext cx="1371228" cy="106663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tx1"/>
              </a:solidFill>
              <a:sym typeface="+mn-ea"/>
            </a:rPr>
            <a:t>Option to enter email for user registration</a:t>
          </a:r>
          <a:endParaRPr lang="en-US">
            <a:solidFill>
              <a:schemeClr val="tx1"/>
            </a:solidFill>
            <a:sym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tx1"/>
              </a:solidFill>
            </a:rPr>
            <a:t>Core concept: regex</a:t>
          </a:r>
          <a:endParaRPr lang="en-US">
            <a:solidFill>
              <a:schemeClr val="tx1"/>
            </a:solidFill>
          </a:endParaRPr>
        </a:p>
      </dsp:txBody>
      <dsp:txXfrm>
        <a:off x="5476985" y="1786605"/>
        <a:ext cx="1371228" cy="1066630"/>
      </dsp:txXfrm>
    </dsp:sp>
    <dsp:sp modelId="{01E9CCC3-3AAF-4A29-998D-F87F61B7B7AE}">
      <dsp:nvSpPr>
        <dsp:cNvPr id="11" name="Bent-Up Arrow 10"/>
        <dsp:cNvSpPr/>
      </dsp:nvSpPr>
      <dsp:spPr bwMode="white">
        <a:xfrm rot="5400000">
          <a:off x="5493491" y="4626299"/>
          <a:ext cx="1119961" cy="1275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5493491" y="4626299"/>
        <a:ext cx="1119961" cy="1275036"/>
      </dsp:txXfrm>
    </dsp:sp>
    <dsp:sp modelId="{54F8B79A-809C-4F22-B417-84B1257C574F}">
      <dsp:nvSpPr>
        <dsp:cNvPr id="9" name="Rounded Rectangle 8"/>
        <dsp:cNvSpPr/>
      </dsp:nvSpPr>
      <dsp:spPr bwMode="white">
        <a:xfrm>
          <a:off x="5183767" y="3306552"/>
          <a:ext cx="1885355" cy="1319687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File Manager</a:t>
          </a:r>
          <a:endParaRPr lang="en-US"/>
        </a:p>
      </dsp:txBody>
      <dsp:txXfrm>
        <a:off x="5183767" y="3306552"/>
        <a:ext cx="1885355" cy="1319687"/>
      </dsp:txXfrm>
    </dsp:sp>
    <dsp:sp modelId="{60A5E8CF-E6C7-4A82-8E60-BCBF8B583557}">
      <dsp:nvSpPr>
        <dsp:cNvPr id="12" name="Rectangles 11"/>
        <dsp:cNvSpPr/>
      </dsp:nvSpPr>
      <dsp:spPr bwMode="white">
        <a:xfrm>
          <a:off x="7069122" y="3439880"/>
          <a:ext cx="1371228" cy="106663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8100" tIns="38100" rIns="38100" bIns="3810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>
              <a:solidFill>
                <a:schemeClr val="tx1"/>
              </a:solidFill>
            </a:rPr>
            <a:t>Options to add files, rename, delete</a:t>
          </a:r>
          <a:endParaRPr lang="en-US" sz="100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>
              <a:solidFill>
                <a:schemeClr val="tx1"/>
              </a:solidFill>
              <a:sym typeface="+mn-ea"/>
            </a:rPr>
            <a:t>Core concept: createNewFile(), </a:t>
          </a:r>
          <a:r>
            <a:rPr lang="en-US" sz="1000">
              <a:solidFill>
                <a:schemeClr val="tx1"/>
              </a:solidFill>
            </a:rPr>
            <a:t>renameTo(), delete()</a:t>
          </a:r>
          <a:endParaRPr lang="en-US" sz="100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>
              <a:solidFill>
                <a:schemeClr val="tx1"/>
              </a:solidFill>
            </a:rPr>
            <a:t>Sorting &amp; searching files features available</a:t>
          </a:r>
          <a:endParaRPr lang="en-US" sz="100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>
              <a:solidFill>
                <a:schemeClr val="tx1"/>
              </a:solidFill>
            </a:rPr>
            <a:t>Core concept:  exponentialSearch</a:t>
          </a:r>
          <a:endParaRPr lang="en-US" sz="100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>
              <a:solidFill>
                <a:schemeClr val="tx1"/>
              </a:solidFill>
            </a:rPr>
            <a:t>Selection Sort</a:t>
          </a:r>
          <a:endParaRPr lang="en-US" sz="1000">
            <a:solidFill>
              <a:schemeClr val="tx1"/>
            </a:solidFill>
          </a:endParaRPr>
        </a:p>
      </dsp:txBody>
      <dsp:txXfrm>
        <a:off x="7069122" y="3439880"/>
        <a:ext cx="1371228" cy="1066630"/>
      </dsp:txXfrm>
    </dsp:sp>
    <dsp:sp modelId="{0D209B3F-9AEB-4D19-9202-BD1AA8C7551D}">
      <dsp:nvSpPr>
        <dsp:cNvPr id="13" name="Rounded Rectangle 12"/>
        <dsp:cNvSpPr/>
      </dsp:nvSpPr>
      <dsp:spPr bwMode="white">
        <a:xfrm>
          <a:off x="6775904" y="4959828"/>
          <a:ext cx="1885355" cy="1319687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Return &amp; Exit</a:t>
          </a:r>
          <a:endParaRPr lang="en-US"/>
        </a:p>
      </dsp:txBody>
      <dsp:txXfrm>
        <a:off x="6775904" y="4959828"/>
        <a:ext cx="1885355" cy="1319687"/>
      </dsp:txXfrm>
    </dsp:sp>
    <dsp:sp modelId="{6F022C2B-F93E-467E-882A-0100EFDBB982}">
      <dsp:nvSpPr>
        <dsp:cNvPr id="14" name="Rectangles 13"/>
        <dsp:cNvSpPr/>
      </dsp:nvSpPr>
      <dsp:spPr bwMode="white">
        <a:xfrm>
          <a:off x="8661259" y="5093156"/>
          <a:ext cx="1371228" cy="106663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1910" tIns="41910" rIns="41910" bIns="41910" anchor="ctr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tx1"/>
              </a:solidFill>
            </a:rPr>
            <a:t>Options to return to previous page or exit application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tx1"/>
              </a:solidFill>
            </a:rPr>
            <a:t>Core concept: history.back(), System.exit() </a:t>
          </a:r>
          <a:endParaRPr lang="en-US">
            <a:solidFill>
              <a:schemeClr val="tx1"/>
            </a:solidFill>
          </a:endParaRPr>
        </a:p>
      </dsp:txBody>
      <dsp:txXfrm>
        <a:off x="8661259" y="5093156"/>
        <a:ext cx="1371228" cy="1066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415" y="80010"/>
            <a:ext cx="7347585" cy="412115"/>
          </a:xfrm>
        </p:spPr>
        <p:txBody>
          <a:bodyPr>
            <a:normAutofit fontScale="90000"/>
          </a:bodyPr>
          <a:p>
            <a:r>
              <a:rPr lang="en-US" sz="2800"/>
              <a:t>LockedMe.com Application Flow Chart</a:t>
            </a:r>
            <a:endParaRPr lang="en-US" sz="2800"/>
          </a:p>
        </p:txBody>
      </p:sp>
      <p:graphicFrame>
        <p:nvGraphicFramePr>
          <p:cNvPr id="4" name="Diagram 3"/>
          <p:cNvGraphicFramePr/>
          <p:nvPr/>
        </p:nvGraphicFramePr>
        <p:xfrm>
          <a:off x="125095" y="591185"/>
          <a:ext cx="12031980" cy="627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Spreadsheets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Helvetica Neue</vt:lpstr>
      <vt:lpstr>微软雅黑</vt:lpstr>
      <vt:lpstr>汉仪旗黑</vt:lpstr>
      <vt:lpstr>Arial Unicode MS</vt:lpstr>
      <vt:lpstr>Calibri</vt:lpstr>
      <vt:lpstr>宋体-简</vt:lpstr>
      <vt:lpstr>Office Theme</vt:lpstr>
      <vt:lpstr>LockedMe.com Application 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LockedMe.com Application Flow Chart</dc:title>
  <dc:creator>winnettelai</dc:creator>
  <cp:lastModifiedBy>winnettelai</cp:lastModifiedBy>
  <cp:revision>3</cp:revision>
  <dcterms:created xsi:type="dcterms:W3CDTF">2022-05-13T14:13:57Z</dcterms:created>
  <dcterms:modified xsi:type="dcterms:W3CDTF">2022-05-13T14:13:57Z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