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70" r:id="rId3"/>
    <p:sldId id="264" r:id="rId4"/>
    <p:sldId id="265" r:id="rId5"/>
    <p:sldId id="266" r:id="rId6"/>
    <p:sldId id="267" r:id="rId7"/>
    <p:sldId id="268" r:id="rId8"/>
    <p:sldId id="269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3D6"/>
    <a:srgbClr val="FFBB00"/>
    <a:srgbClr val="9AE2FC"/>
    <a:srgbClr val="B3EBFF"/>
    <a:srgbClr val="6FC6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5FA552-BB7F-37E4-6153-1698C6D14B4F}" v="11" dt="2024-10-22T18:01:54.623"/>
    <p1510:client id="{909ADAD4-34DD-B6BE-59BB-C286B2739E81}" v="3" dt="2024-10-23T09:26:15.3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3" autoAdjust="0"/>
    <p:restoredTop sz="94660"/>
  </p:normalViewPr>
  <p:slideViewPr>
    <p:cSldViewPr snapToGrid="0">
      <p:cViewPr varScale="1">
        <p:scale>
          <a:sx n="85" d="100"/>
          <a:sy n="85" d="100"/>
        </p:scale>
        <p:origin x="7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0DF82E-50A3-42B9-A760-C75D8C621BE2}" type="datetimeFigureOut">
              <a:t>2024/10/30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14998-26A6-4504-BCF2-89555E52DA04}" type="slidenum"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1875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日本動漫風格的女大學生，栗子色直髮及肩，藍眼睛</a:t>
            </a:r>
            <a:r>
              <a:rPr lang="en-US" dirty="0"/>
              <a:t>，</a:t>
            </a:r>
            <a:r>
              <a:rPr lang="zh-TW" altLang="en-US">
                <a:ea typeface="新細明體"/>
              </a:rPr>
              <a:t>有平瀏海</a:t>
            </a:r>
            <a:r>
              <a:rPr lang="en-US" dirty="0"/>
              <a:t>，</a:t>
            </a:r>
            <a:r>
              <a:rPr lang="en-US" dirty="0" err="1"/>
              <a:t>穿著米色長袖毛衣搭配栗子色長裙，熱愛音樂，正在打爵士鼓，鼓棒是尖頭的</a:t>
            </a:r>
            <a:r>
              <a:rPr lang="en-US" dirty="0"/>
              <a:t>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614998-26A6-4504-BCF2-89555E52DA04}" type="slidenum"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5919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/>
              <a:t>日本動漫風格的女大學生，栗子色直髮及肩，藍眼睛，有平瀏海，穿著米色長袖毛衣搭配栗子色長裙，在舞台上打爵士鼓，看起來緊張到有點發抖，鼓棒只有一邊是尖頭。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614998-26A6-4504-BCF2-89555E52DA04}" type="slidenum"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9245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日本動漫風格的女大學生，栗子色直髮及肩，藍眼睛，有平瀏海，穿著米色長袖毛衣搭配栗子色長裙，正在做冥想練習。</a:t>
            </a:r>
            <a:endParaRPr 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614998-26A6-4504-BCF2-89555E52DA04}" type="slidenum">
              <a:rPr lang="en-US" altLang="zh-TW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7438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>
                <a:ea typeface="新細明體"/>
              </a:rPr>
              <a:t>日本動漫風格的女大學生，栗子色直髮及肩，藍眼睛，有平瀏海，穿著米色長袖毛衣搭配栗子色長裙。她是</a:t>
            </a:r>
            <a:r>
              <a:rPr lang="en-US" altLang="zh-TW" dirty="0" err="1">
                <a:ea typeface="新細明體"/>
              </a:rPr>
              <a:t>樂團</a:t>
            </a:r>
            <a:r>
              <a:rPr lang="zh-TW" altLang="en-US">
                <a:ea typeface="新細明體"/>
              </a:rPr>
              <a:t>裡面的鼓手，正在和團員們練習演奏。</a:t>
            </a:r>
            <a:endParaRPr lang="zh-TW">
              <a:ea typeface="新細明體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614998-26A6-4504-BCF2-89555E52DA04}" type="slidenum">
              <a:rPr lang="en-US" altLang="zh-TW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4067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>
                <a:ea typeface="新細明體"/>
              </a:rPr>
              <a:t>日本動漫風格的女大學生，她是一位鼓手，栗子色直髮及肩，藍眼睛，有平瀏海，穿著米色長袖毛衣搭配栗子色長裙，在一場比賽中她的</a:t>
            </a:r>
            <a:r>
              <a:rPr lang="en-US" altLang="zh-TW" dirty="0" err="1">
                <a:ea typeface="新細明體"/>
              </a:rPr>
              <a:t>樂團</a:t>
            </a:r>
            <a:r>
              <a:rPr lang="zh-TW" altLang="en-US">
                <a:ea typeface="新細明體"/>
              </a:rPr>
              <a:t>被淘汰了，表情失落。</a:t>
            </a:r>
            <a:endParaRPr lang="zh-TW">
              <a:ea typeface="新細明體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614998-26A6-4504-BCF2-89555E52DA04}" type="slidenum">
              <a:rPr lang="en-US" altLang="zh-TW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7858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日本動漫風格的女大學生，她是一位鼓手，栗子色直髮及肩，藍眼睛，有平瀏海，穿著米色長袖毛衣搭配栗子色長裙，她的表情看起來很驚訝，旁邊有個人來跟她對話。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614998-26A6-4504-BCF2-89555E52DA04}" type="slidenum">
              <a:rPr lang="en-US" altLang="zh-TW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027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>
                <a:ea typeface="新細明體"/>
              </a:rPr>
              <a:t>日本動漫風格的女大學生，她是一位鼓手，栗子色直髮及肩，藍眼睛，有平瀏海，穿著米色長袖毛衣搭配栗子色長裙，她的樂團熱情地在台上表演，接收到台下的掌聲。</a:t>
            </a:r>
            <a:endParaRPr lang="zh-TW">
              <a:ea typeface="新細明體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614998-26A6-4504-BCF2-89555E52DA04}" type="slidenum">
              <a:rPr lang="en-US" altLang="zh-TW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0358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2024/10/30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48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2024/10/30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4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2024/10/30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65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2024/10/30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23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2024/10/30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0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2024/10/30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651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2024/10/30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04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2024/10/30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465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2024/10/30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96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2024/10/30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2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2024/10/30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26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AE2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75EF9D-446A-4BA9-9A8F-8795C824CFA3}" type="datetimeFigureOut">
              <a:rPr lang="zh-TW" altLang="en-US" smtClean="0"/>
              <a:t>2024/10/30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13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5A8AFA4-5C32-4100-9C6D-839A47E15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74572E1-B7BA-F729-4456-FEFC2C77A4B9}"/>
              </a:ext>
            </a:extLst>
          </p:cNvPr>
          <p:cNvSpPr/>
          <p:nvPr/>
        </p:nvSpPr>
        <p:spPr>
          <a:xfrm>
            <a:off x="181668" y="216981"/>
            <a:ext cx="4560931" cy="6434501"/>
          </a:xfrm>
          <a:prstGeom prst="rect">
            <a:avLst/>
          </a:prstGeom>
          <a:solidFill>
            <a:srgbClr val="FBE3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D7B817A-A9E6-E9DE-0122-17DFAE546A28}"/>
              </a:ext>
            </a:extLst>
          </p:cNvPr>
          <p:cNvSpPr txBox="1"/>
          <p:nvPr/>
        </p:nvSpPr>
        <p:spPr>
          <a:xfrm>
            <a:off x="459059" y="2642839"/>
            <a:ext cx="3997712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sz="4800">
                <a:latin typeface="Microsoft JhengHei"/>
                <a:ea typeface="Microsoft JhengHei"/>
                <a:cs typeface="Segoe UI"/>
              </a:rPr>
              <a:t>自我介紹</a:t>
            </a:r>
            <a:r>
              <a:rPr lang="en-US" altLang="zh-TW" sz="4800" dirty="0">
                <a:latin typeface="Microsoft JhengHei"/>
                <a:ea typeface="新細明體"/>
                <a:cs typeface="Segoe UI"/>
              </a:rPr>
              <a:t>​</a:t>
            </a:r>
          </a:p>
          <a:p>
            <a:r>
              <a:rPr lang="zh-TW" sz="4800">
                <a:latin typeface="Microsoft JhengHei"/>
                <a:ea typeface="Microsoft JhengHei"/>
                <a:cs typeface="Segoe UI"/>
              </a:rPr>
              <a:t>(nizimaLive)</a:t>
            </a:r>
            <a:endParaRPr lang="zh-TW" altLang="en-US" sz="4800">
              <a:latin typeface="Microsoft JhengHei"/>
              <a:ea typeface="Microsoft JhengHe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503906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5A8AFA4-5C32-4100-9C6D-839A47E15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74572E1-B7BA-F729-4456-FEFC2C77A4B9}"/>
              </a:ext>
            </a:extLst>
          </p:cNvPr>
          <p:cNvSpPr/>
          <p:nvPr/>
        </p:nvSpPr>
        <p:spPr>
          <a:xfrm>
            <a:off x="181668" y="216981"/>
            <a:ext cx="11827809" cy="6434501"/>
          </a:xfrm>
          <a:prstGeom prst="rect">
            <a:avLst/>
          </a:prstGeom>
          <a:solidFill>
            <a:srgbClr val="FBE3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 descr="一張含有 樂器, 音樂, 卡通, 日本動畫 的圖片&#10;&#10;自動產生的描述">
            <a:extLst>
              <a:ext uri="{FF2B5EF4-FFF2-40B4-BE49-F238E27FC236}">
                <a16:creationId xmlns:a16="http://schemas.microsoft.com/office/drawing/2014/main" id="{2A490B2A-4661-ED0B-570F-DF592ABED64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389"/>
          <a:stretch/>
        </p:blipFill>
        <p:spPr>
          <a:xfrm>
            <a:off x="322610" y="1229836"/>
            <a:ext cx="5219700" cy="5245769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73F2244F-6EA9-1A30-6A7C-0A24861B9EF3}"/>
              </a:ext>
            </a:extLst>
          </p:cNvPr>
          <p:cNvSpPr txBox="1"/>
          <p:nvPr/>
        </p:nvSpPr>
        <p:spPr>
          <a:xfrm>
            <a:off x="319486" y="297658"/>
            <a:ext cx="2732732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4400">
                <a:latin typeface="Microsoft JhengHei"/>
                <a:ea typeface="Microsoft JhengHei"/>
              </a:rPr>
              <a:t>1. 目標</a:t>
            </a:r>
          </a:p>
        </p:txBody>
      </p:sp>
    </p:spTree>
    <p:extLst>
      <p:ext uri="{BB962C8B-B14F-4D97-AF65-F5344CB8AC3E}">
        <p14:creationId xmlns:p14="http://schemas.microsoft.com/office/powerpoint/2010/main" val="115507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5A8AFA4-5C32-4100-9C6D-839A47E15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74572E1-B7BA-F729-4456-FEFC2C77A4B9}"/>
              </a:ext>
            </a:extLst>
          </p:cNvPr>
          <p:cNvSpPr/>
          <p:nvPr/>
        </p:nvSpPr>
        <p:spPr>
          <a:xfrm>
            <a:off x="181668" y="216981"/>
            <a:ext cx="11827809" cy="6434501"/>
          </a:xfrm>
          <a:prstGeom prst="rect">
            <a:avLst/>
          </a:prstGeom>
          <a:solidFill>
            <a:srgbClr val="FBE3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 descr="一張含有 音樂, 樂器, 鼓, 卡通 的圖片&#10;&#10;自動產生的描述">
            <a:extLst>
              <a:ext uri="{FF2B5EF4-FFF2-40B4-BE49-F238E27FC236}">
                <a16:creationId xmlns:a16="http://schemas.microsoft.com/office/drawing/2014/main" id="{0639A955-CA42-4D40-DB58-932294DA6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27" y="1232210"/>
            <a:ext cx="5192751" cy="5220629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73F2244F-6EA9-1A30-6A7C-0A24861B9EF3}"/>
              </a:ext>
            </a:extLst>
          </p:cNvPr>
          <p:cNvSpPr txBox="1"/>
          <p:nvPr/>
        </p:nvSpPr>
        <p:spPr>
          <a:xfrm>
            <a:off x="319486" y="297658"/>
            <a:ext cx="2732732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sz="4400">
                <a:latin typeface="Microsoft JhengHei"/>
                <a:ea typeface="Microsoft JhengHei"/>
              </a:rPr>
              <a:t>2. </a:t>
            </a:r>
            <a:r>
              <a:rPr lang="zh-TW" altLang="en-US" sz="4400">
                <a:latin typeface="Microsoft JhengHei"/>
                <a:ea typeface="Microsoft JhengHei"/>
              </a:rPr>
              <a:t>阻礙</a:t>
            </a:r>
          </a:p>
        </p:txBody>
      </p:sp>
    </p:spTree>
    <p:extLst>
      <p:ext uri="{BB962C8B-B14F-4D97-AF65-F5344CB8AC3E}">
        <p14:creationId xmlns:p14="http://schemas.microsoft.com/office/powerpoint/2010/main" val="3416422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5A8AFA4-5C32-4100-9C6D-839A47E15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74572E1-B7BA-F729-4456-FEFC2C77A4B9}"/>
              </a:ext>
            </a:extLst>
          </p:cNvPr>
          <p:cNvSpPr/>
          <p:nvPr/>
        </p:nvSpPr>
        <p:spPr>
          <a:xfrm>
            <a:off x="181668" y="216981"/>
            <a:ext cx="11827809" cy="6434501"/>
          </a:xfrm>
          <a:prstGeom prst="rect">
            <a:avLst/>
          </a:prstGeom>
          <a:solidFill>
            <a:srgbClr val="FBE3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 descr="一張含有 卡通, 日本動畫 的圖片&#10;&#10;自動產生的描述">
            <a:extLst>
              <a:ext uri="{FF2B5EF4-FFF2-40B4-BE49-F238E27FC236}">
                <a16:creationId xmlns:a16="http://schemas.microsoft.com/office/drawing/2014/main" id="{2A490B2A-4661-ED0B-570F-DF592ABED64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8" r="248"/>
          <a:stretch/>
        </p:blipFill>
        <p:spPr>
          <a:xfrm>
            <a:off x="322610" y="1229836"/>
            <a:ext cx="5219700" cy="5245769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73F2244F-6EA9-1A30-6A7C-0A24861B9EF3}"/>
              </a:ext>
            </a:extLst>
          </p:cNvPr>
          <p:cNvSpPr txBox="1"/>
          <p:nvPr/>
        </p:nvSpPr>
        <p:spPr>
          <a:xfrm>
            <a:off x="319486" y="297658"/>
            <a:ext cx="2732732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4400" dirty="0">
                <a:latin typeface="Microsoft JhengHei"/>
                <a:ea typeface="MingLiU_MSCS"/>
              </a:rPr>
              <a:t>3</a:t>
            </a:r>
            <a:r>
              <a:rPr lang="zh-TW" sz="4400">
                <a:latin typeface="Microsoft JhengHei"/>
                <a:ea typeface="Microsoft JhengHei"/>
              </a:rPr>
              <a:t>. </a:t>
            </a:r>
            <a:r>
              <a:rPr lang="zh-TW" altLang="en-US" sz="4400">
                <a:latin typeface="Microsoft JhengHei"/>
                <a:ea typeface="Microsoft JhengHei"/>
              </a:rPr>
              <a:t>努力</a:t>
            </a:r>
            <a:endParaRPr lang="zh-TW" sz="4400">
              <a:latin typeface="Microsoft JhengHei"/>
              <a:ea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1537310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5A8AFA4-5C32-4100-9C6D-839A47E15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74572E1-B7BA-F729-4456-FEFC2C77A4B9}"/>
              </a:ext>
            </a:extLst>
          </p:cNvPr>
          <p:cNvSpPr/>
          <p:nvPr/>
        </p:nvSpPr>
        <p:spPr>
          <a:xfrm>
            <a:off x="181668" y="216981"/>
            <a:ext cx="11827809" cy="6434501"/>
          </a:xfrm>
          <a:prstGeom prst="rect">
            <a:avLst/>
          </a:prstGeom>
          <a:solidFill>
            <a:srgbClr val="FBE3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 descr="一張含有 樂器, 音樂, 卡通, 日本動畫 的圖片&#10;&#10;自動產生的描述">
            <a:extLst>
              <a:ext uri="{FF2B5EF4-FFF2-40B4-BE49-F238E27FC236}">
                <a16:creationId xmlns:a16="http://schemas.microsoft.com/office/drawing/2014/main" id="{2A490B2A-4661-ED0B-570F-DF592ABED64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8" r="248"/>
          <a:stretch/>
        </p:blipFill>
        <p:spPr>
          <a:xfrm>
            <a:off x="322610" y="1229836"/>
            <a:ext cx="5219700" cy="5245769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73F2244F-6EA9-1A30-6A7C-0A24861B9EF3}"/>
              </a:ext>
            </a:extLst>
          </p:cNvPr>
          <p:cNvSpPr txBox="1"/>
          <p:nvPr/>
        </p:nvSpPr>
        <p:spPr>
          <a:xfrm>
            <a:off x="319486" y="297658"/>
            <a:ext cx="2732732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4400" dirty="0">
                <a:latin typeface="Microsoft JhengHei"/>
                <a:ea typeface="MingLiU_MSCS"/>
              </a:rPr>
              <a:t>4</a:t>
            </a:r>
            <a:r>
              <a:rPr lang="zh-TW" sz="4400">
                <a:latin typeface="Microsoft JhengHei"/>
                <a:ea typeface="Microsoft JhengHei"/>
              </a:rPr>
              <a:t>. </a:t>
            </a:r>
            <a:r>
              <a:rPr lang="zh-TW" altLang="en-US" sz="4400">
                <a:latin typeface="Microsoft JhengHei"/>
                <a:ea typeface="Microsoft JhengHei"/>
              </a:rPr>
              <a:t>結果</a:t>
            </a:r>
          </a:p>
        </p:txBody>
      </p:sp>
    </p:spTree>
    <p:extLst>
      <p:ext uri="{BB962C8B-B14F-4D97-AF65-F5344CB8AC3E}">
        <p14:creationId xmlns:p14="http://schemas.microsoft.com/office/powerpoint/2010/main" val="728360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5A8AFA4-5C32-4100-9C6D-839A47E15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74572E1-B7BA-F729-4456-FEFC2C77A4B9}"/>
              </a:ext>
            </a:extLst>
          </p:cNvPr>
          <p:cNvSpPr/>
          <p:nvPr/>
        </p:nvSpPr>
        <p:spPr>
          <a:xfrm>
            <a:off x="181668" y="216981"/>
            <a:ext cx="11827809" cy="6434501"/>
          </a:xfrm>
          <a:prstGeom prst="rect">
            <a:avLst/>
          </a:prstGeom>
          <a:solidFill>
            <a:srgbClr val="FBE3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 descr="一張含有 樂器, 卡通, 日本動畫 的圖片&#10;&#10;自動產生的描述">
            <a:extLst>
              <a:ext uri="{FF2B5EF4-FFF2-40B4-BE49-F238E27FC236}">
                <a16:creationId xmlns:a16="http://schemas.microsoft.com/office/drawing/2014/main" id="{2A490B2A-4661-ED0B-570F-DF592ABED64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8" r="248"/>
          <a:stretch/>
        </p:blipFill>
        <p:spPr>
          <a:xfrm>
            <a:off x="322610" y="1229836"/>
            <a:ext cx="5219700" cy="5245769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73F2244F-6EA9-1A30-6A7C-0A24861B9EF3}"/>
              </a:ext>
            </a:extLst>
          </p:cNvPr>
          <p:cNvSpPr txBox="1"/>
          <p:nvPr/>
        </p:nvSpPr>
        <p:spPr>
          <a:xfrm>
            <a:off x="319486" y="297658"/>
            <a:ext cx="2732732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4400" dirty="0">
                <a:latin typeface="Microsoft JhengHei"/>
                <a:ea typeface="MingLiU_MSCS"/>
              </a:rPr>
              <a:t>5</a:t>
            </a:r>
            <a:r>
              <a:rPr lang="zh-TW" sz="4400">
                <a:latin typeface="Microsoft JhengHei"/>
                <a:ea typeface="Microsoft JhengHei"/>
              </a:rPr>
              <a:t>. </a:t>
            </a:r>
            <a:r>
              <a:rPr lang="zh-TW" altLang="en-US" sz="4400">
                <a:latin typeface="Microsoft JhengHei"/>
                <a:ea typeface="Microsoft JhengHei"/>
              </a:rPr>
              <a:t>意外</a:t>
            </a:r>
          </a:p>
        </p:txBody>
      </p:sp>
    </p:spTree>
    <p:extLst>
      <p:ext uri="{BB962C8B-B14F-4D97-AF65-F5344CB8AC3E}">
        <p14:creationId xmlns:p14="http://schemas.microsoft.com/office/powerpoint/2010/main" val="1601685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5A8AFA4-5C32-4100-9C6D-839A47E15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74572E1-B7BA-F729-4456-FEFC2C77A4B9}"/>
              </a:ext>
            </a:extLst>
          </p:cNvPr>
          <p:cNvSpPr/>
          <p:nvPr/>
        </p:nvSpPr>
        <p:spPr>
          <a:xfrm>
            <a:off x="181668" y="216981"/>
            <a:ext cx="11827809" cy="6434501"/>
          </a:xfrm>
          <a:prstGeom prst="rect">
            <a:avLst/>
          </a:prstGeom>
          <a:solidFill>
            <a:srgbClr val="FBE3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 descr="一張含有 日本動畫, 服裝, 卡通, 人的臉孔 的圖片&#10;&#10;自動產生的描述">
            <a:extLst>
              <a:ext uri="{FF2B5EF4-FFF2-40B4-BE49-F238E27FC236}">
                <a16:creationId xmlns:a16="http://schemas.microsoft.com/office/drawing/2014/main" id="{2A490B2A-4661-ED0B-570F-DF592ABED64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8" r="248"/>
          <a:stretch/>
        </p:blipFill>
        <p:spPr>
          <a:xfrm>
            <a:off x="322610" y="1229836"/>
            <a:ext cx="5219700" cy="5245769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73F2244F-6EA9-1A30-6A7C-0A24861B9EF3}"/>
              </a:ext>
            </a:extLst>
          </p:cNvPr>
          <p:cNvSpPr txBox="1"/>
          <p:nvPr/>
        </p:nvSpPr>
        <p:spPr>
          <a:xfrm>
            <a:off x="319486" y="297658"/>
            <a:ext cx="2732732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4400" dirty="0">
                <a:latin typeface="Microsoft JhengHei"/>
                <a:ea typeface="MingLiU_MSCS"/>
              </a:rPr>
              <a:t>6</a:t>
            </a:r>
            <a:r>
              <a:rPr lang="zh-TW" sz="4400">
                <a:latin typeface="Microsoft JhengHei"/>
                <a:ea typeface="Microsoft JhengHei"/>
              </a:rPr>
              <a:t>. </a:t>
            </a:r>
            <a:r>
              <a:rPr lang="zh-TW" altLang="en-US" sz="4400">
                <a:latin typeface="Microsoft JhengHei"/>
                <a:ea typeface="Microsoft JhengHei"/>
              </a:rPr>
              <a:t>轉彎</a:t>
            </a:r>
          </a:p>
        </p:txBody>
      </p:sp>
    </p:spTree>
    <p:extLst>
      <p:ext uri="{BB962C8B-B14F-4D97-AF65-F5344CB8AC3E}">
        <p14:creationId xmlns:p14="http://schemas.microsoft.com/office/powerpoint/2010/main" val="3486580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5A8AFA4-5C32-4100-9C6D-839A47E15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74572E1-B7BA-F729-4456-FEFC2C77A4B9}"/>
              </a:ext>
            </a:extLst>
          </p:cNvPr>
          <p:cNvSpPr/>
          <p:nvPr/>
        </p:nvSpPr>
        <p:spPr>
          <a:xfrm>
            <a:off x="181668" y="216981"/>
            <a:ext cx="11827809" cy="6434501"/>
          </a:xfrm>
          <a:prstGeom prst="rect">
            <a:avLst/>
          </a:prstGeom>
          <a:solidFill>
            <a:srgbClr val="FBE3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 descr="一張含有 音樂, 樂器, 服裝, 音樂會 的圖片&#10;&#10;自動產生的描述">
            <a:extLst>
              <a:ext uri="{FF2B5EF4-FFF2-40B4-BE49-F238E27FC236}">
                <a16:creationId xmlns:a16="http://schemas.microsoft.com/office/drawing/2014/main" id="{2A490B2A-4661-ED0B-570F-DF592ABED64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8" r="248"/>
          <a:stretch/>
        </p:blipFill>
        <p:spPr>
          <a:xfrm>
            <a:off x="322610" y="1229836"/>
            <a:ext cx="5219700" cy="5245769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73F2244F-6EA9-1A30-6A7C-0A24861B9EF3}"/>
              </a:ext>
            </a:extLst>
          </p:cNvPr>
          <p:cNvSpPr txBox="1"/>
          <p:nvPr/>
        </p:nvSpPr>
        <p:spPr>
          <a:xfrm>
            <a:off x="319486" y="297658"/>
            <a:ext cx="2732732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4400" dirty="0">
                <a:latin typeface="Microsoft JhengHei"/>
                <a:ea typeface="MingLiU_MSCS"/>
              </a:rPr>
              <a:t>7</a:t>
            </a:r>
            <a:r>
              <a:rPr lang="zh-TW" sz="4400">
                <a:latin typeface="Microsoft JhengHei"/>
                <a:ea typeface="Microsoft JhengHei"/>
              </a:rPr>
              <a:t>. 結局</a:t>
            </a:r>
          </a:p>
        </p:txBody>
      </p:sp>
    </p:spTree>
    <p:extLst>
      <p:ext uri="{BB962C8B-B14F-4D97-AF65-F5344CB8AC3E}">
        <p14:creationId xmlns:p14="http://schemas.microsoft.com/office/powerpoint/2010/main" val="423332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寬螢幕</PresentationFormat>
  <Paragraphs>0</Paragraphs>
  <Slides>8</Slides>
  <Notes>7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224</cp:revision>
  <dcterms:created xsi:type="dcterms:W3CDTF">2024-10-12T06:44:29Z</dcterms:created>
  <dcterms:modified xsi:type="dcterms:W3CDTF">2024-10-30T11:17:29Z</dcterms:modified>
</cp:coreProperties>
</file>