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E647-6591-47E3-9D99-029F5E29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139-FE9C-481D-9BB0-D9C0DCFF4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336E-D383-4AE9-A8E5-FF1CE4A2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D142-0B71-4693-A77C-0C7AD3E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05F6-834D-471D-8FCC-D18A6D91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CA5E-0DAF-48A5-A216-22A506E1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DCEE-44E5-4A3C-9A70-A033A1C4C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6F2A-3EEF-4AEF-B8B7-6A3C0E59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9FB1-9843-427C-AF98-D0F5B0B9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810D-3304-4BDC-946D-52E45707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5569-E1F7-4FB5-8386-D5F274871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A1B1D-E7FF-4658-9448-C3652F63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0B60-7BB8-4647-AD11-0EBD4B0B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A0C1-489B-4E45-B92E-174CB0DF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E936-7F1A-4620-9794-476A5917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DBF6-45E9-4671-B0D8-8DEDF810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38A5-28DE-4BEA-A3BD-C6DC8EF3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A182-C0A4-4BD8-906D-B0A03D0D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C5BF-B35D-42C0-AA09-7B612F08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89DC-85CD-4C40-B3B8-5DDFC5E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1794-83DC-4F8F-995C-5B2DF46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7BB8D-EA7C-4003-BED2-366820A4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E62B-163D-4CED-AD75-AF3943ED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F92B-F103-4BDD-95D8-4390340A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0E22-C87E-442A-85A4-D625E755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3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4C2F-2299-42BE-869F-AFFB18C9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6133-0759-49E0-B064-1A7F634D2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5F8F6-67AA-4E57-8560-75CB451C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B8826-4575-43A0-9444-DF7F7BE1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00FD-C740-489A-94F0-B63CBE14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AB23C-ECFE-4A38-AF05-5C08B639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883A-036A-4257-ABFA-FA503D31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A407-9F05-4F9F-AF14-649FC2D1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CE9B-BE80-49AD-AB9B-4B752259B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8A671-D560-497C-A613-EEBB6098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709EF-83FC-4F4F-AF0B-3A42FBE7B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495D3-6721-4856-A4D0-B697865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7F813-00EF-4CB5-969E-2F943DAA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EB4E1-3C68-4CED-91E8-9EB17CB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26FC-75D1-4E5C-B792-CC63593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21C20-F14B-40B3-B402-F3D8EACE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E778F-849B-4CE0-A88C-F668BE41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D7D6F-39BF-4B57-BA5C-97E90151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20AAC-6D4C-4377-B56E-1DD0A963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16153-5A57-4A85-BE8C-0101E532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0F3D-E98C-4545-957D-1096C2A5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3D38-3BB0-49B9-9CBB-D1436456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EE62-B0BD-4486-A3A1-CDFBA900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82D63-EC8E-4220-9D48-3D8F454F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A8C20-8708-4A53-A40E-CC27ECA1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815BD-0262-4095-BDBB-A03E342F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64B9-2AA5-4817-8D6E-9693D9A7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50E9-9C0D-43D0-837F-5039601A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C09AE-49F4-4C03-88D0-6EFF45CF0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2CDE-C949-4C88-B37C-15319D150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2F498-D22D-48E2-8400-4FAD984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0A58-F1C9-4D4A-896F-B76B4FB4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68CB-4284-4D11-94CC-544C1E9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CCBA1-ECBC-4DED-A5A4-6E22EE15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AD81-87D0-43F6-90F0-AA37A9343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B887-083E-48C3-A57F-696CCC494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F1B1-A42A-4E4E-89E2-F1765B64BFDA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F878-29F8-4D7D-B452-FB69DDB1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9ED1-0C63-4D53-B792-41453339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502C-3AE2-4754-8EB6-86E744067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9FF8E-8E99-46DC-AA1D-00E83599BB57}"/>
              </a:ext>
            </a:extLst>
          </p:cNvPr>
          <p:cNvSpPr/>
          <p:nvPr/>
        </p:nvSpPr>
        <p:spPr>
          <a:xfrm>
            <a:off x="5330726" y="3244334"/>
            <a:ext cx="153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Test Activity 4 </a:t>
            </a:r>
          </a:p>
        </p:txBody>
      </p:sp>
    </p:spTree>
    <p:extLst>
      <p:ext uri="{BB962C8B-B14F-4D97-AF65-F5344CB8AC3E}">
        <p14:creationId xmlns:p14="http://schemas.microsoft.com/office/powerpoint/2010/main" val="193604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 PerZz</dc:creator>
  <cp:lastModifiedBy>Pop PerZz</cp:lastModifiedBy>
  <cp:revision>1</cp:revision>
  <dcterms:created xsi:type="dcterms:W3CDTF">2017-11-21T15:53:10Z</dcterms:created>
  <dcterms:modified xsi:type="dcterms:W3CDTF">2017-11-21T15:54:23Z</dcterms:modified>
</cp:coreProperties>
</file>