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1411-26A5-4D42-8BA4-E1560DED0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2A030-F572-408B-98FE-A1C4F36ED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8500-A5D8-4F9C-8EFA-D8937FD6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2884-9EF8-4DC3-866E-3E87B3D3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95F4-A92E-4A36-B145-1218D6D9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CA4-357A-44BB-9C56-51D6C81C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4D596-B2FE-45F4-B9C7-52EDE86E8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B7CF-9AEC-43FC-A56F-9C2ADF1E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B137-1BBB-4108-B412-8957992F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6194-9245-4F45-BB67-C3CED4AD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66A05-0F12-42B2-A34B-5CFD3A441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AF79F-34E5-4859-80A8-99F0F2EE3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B36E-5E6C-45F2-9919-059F1819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A3E49-D2BA-4DFF-A43A-B67DA5CC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7ED7-FD81-4C1A-82E4-9EA79DEA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802D-CBB6-4E8B-9484-CAF6D121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AA85-BB1D-4F3B-B85A-3C66E464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B738-C674-4C2C-9D97-DB657654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8F75-2A66-4809-87E1-42F0BD71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4A47-932C-4519-80DF-1FC0FAF0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D96-4DD6-4A56-BAF9-84BCC9E6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4BFC-E148-4D12-9C75-25968668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6152-E385-4B8E-A693-58465AAD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EB4F2-527F-4981-8D92-4655D1CE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E9CF-78D5-4E6F-9D56-FF44B780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D019-45E6-457B-BA90-DBF3BCDC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43F3-ED4E-4F5F-BAAB-1339ADFCE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8710-3984-487F-8729-FF36A108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A44F6-FDE5-406C-87E9-6A75A1D7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8DBC2-FE19-4A88-A65A-74A2FF58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79CBC-1362-47C1-AF0A-748B582C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378F-8932-4ED3-A6FC-4770B45C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A2AC-73A5-4E53-A0B6-BF5F6E8A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956A2-CD97-459E-BEE3-4FA2C04D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54686-6D6E-4DDD-AEA6-64289822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85E32-1029-495F-A4E2-33813C6C8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6F147-0668-4153-B403-B8A019FE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1AF5C-C54F-4B3E-AF01-481F5871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61893-4F13-4C1E-A2E6-D3CFBB1D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DA5A-5DC1-4A36-A238-6343C1EF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E23DB-1064-492D-A082-3E668B9C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E1D7A-B1D1-4AEB-A773-0ED8E1A9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D4148-9F6E-438B-89D8-0FD88A4B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0FB15-2820-4C16-A4FB-F8F75D77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26626-C47C-4E35-9947-A276B2F7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17163-BB88-45CE-B185-E1537CF2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AEB0-DF94-47ED-A015-E9ABC8D0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3B07-B4B5-4639-9387-B4288838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5C696-8CF7-4D5F-8694-37206C8D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8D89C-3433-4314-AC8D-A888ED6D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BC1B5-E521-4840-BD8D-FC016CC7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1E623-1D1D-4FB3-8486-A52C6CEC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E696-DC47-4831-BA0A-982C41C4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ECCC1-47DA-4463-887E-6AB3BAD3D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045D-71F0-4557-B3A7-14D86A3D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82DB2-112C-4BC1-A4B0-8A5B288B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8699-7720-45F8-9BB3-0E43A5B2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123FF-8854-4B7B-9CC9-83114341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A3706-28BD-4F71-BB85-1C1E9989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3A7AC-D8B2-4C90-8041-4A886741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4E8C-6330-4857-B7BE-E52DDF0D3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618B-FD86-4261-B623-F76BFF014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975C-83BE-46EE-AAC6-9D7BAC32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1A6F-92AD-4E73-AFA6-7DC946205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C231-3D47-41D0-8BA8-8EF94914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26D68-9A58-41FD-B302-2AA301798D25}"/>
              </a:ext>
            </a:extLst>
          </p:cNvPr>
          <p:cNvSpPr/>
          <p:nvPr/>
        </p:nvSpPr>
        <p:spPr>
          <a:xfrm>
            <a:off x="5449797" y="3244334"/>
            <a:ext cx="129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effectLst/>
              </a:rPr>
              <a:t>SuperRobot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Pop PerZz</dc:creator>
  <cp:lastModifiedBy>Pop PerZz</cp:lastModifiedBy>
  <cp:revision>1</cp:revision>
  <dcterms:created xsi:type="dcterms:W3CDTF">2017-11-21T13:53:00Z</dcterms:created>
  <dcterms:modified xsi:type="dcterms:W3CDTF">2017-11-21T13:53:06Z</dcterms:modified>
</cp:coreProperties>
</file>