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59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Techniques 01</a:t>
            </a:r>
            <a:br>
              <a:rPr lang="en-US" dirty="0" smtClean="0"/>
            </a:br>
            <a:r>
              <a:rPr lang="en-US" dirty="0" smtClean="0"/>
              <a:t>Compiler Generated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Gong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the compiler do for an empty class?</a:t>
            </a:r>
          </a:p>
          <a:p>
            <a:pPr marL="0" indent="0">
              <a:buNone/>
            </a:pPr>
            <a:r>
              <a:rPr lang="en-US" dirty="0" smtClean="0"/>
              <a:t>Class A {};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457200" lvl="1" indent="0">
              <a:buNone/>
            </a:pPr>
            <a:r>
              <a:rPr lang="en-US" dirty="0" smtClean="0"/>
              <a:t>A a1;</a:t>
            </a:r>
          </a:p>
          <a:p>
            <a:pPr marL="457200" lvl="1" indent="0">
              <a:buNone/>
            </a:pPr>
            <a:r>
              <a:rPr lang="en-US" dirty="0" smtClean="0"/>
              <a:t>A a2(a1);</a:t>
            </a:r>
          </a:p>
          <a:p>
            <a:pPr marL="457200" lvl="1" indent="0">
              <a:buNone/>
            </a:pPr>
            <a:r>
              <a:rPr lang="en-US" dirty="0" smtClean="0"/>
              <a:t>a1 = a2;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Class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the compiler do for an empty class?</a:t>
            </a:r>
          </a:p>
          <a:p>
            <a:pPr marL="0" indent="0">
              <a:buNone/>
            </a:pPr>
            <a:r>
              <a:rPr lang="en-US" dirty="0" smtClean="0"/>
              <a:t>Class A {};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457200" lvl="1" indent="0">
              <a:buNone/>
            </a:pPr>
            <a:r>
              <a:rPr lang="en-US" dirty="0" smtClean="0"/>
              <a:t>A a1;  // default constructor</a:t>
            </a:r>
          </a:p>
          <a:p>
            <a:pPr marL="457200" lvl="1" indent="0">
              <a:buNone/>
            </a:pPr>
            <a:r>
              <a:rPr lang="en-US" dirty="0" smtClean="0"/>
              <a:t>A a2(a1);  // copy constructor</a:t>
            </a:r>
          </a:p>
          <a:p>
            <a:pPr marL="457200" lvl="1" indent="0">
              <a:buNone/>
            </a:pPr>
            <a:r>
              <a:rPr lang="en-US" dirty="0" smtClean="0"/>
              <a:t>a1 = a2;  // assignment operator</a:t>
            </a:r>
          </a:p>
          <a:p>
            <a:pPr marL="457200" lvl="1" indent="0">
              <a:buNone/>
            </a:pPr>
            <a:r>
              <a:rPr lang="en-US" dirty="0" smtClean="0"/>
              <a:t>A a3 = a2; // 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// -&gt; copy constructor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// destructor</a:t>
            </a:r>
          </a:p>
        </p:txBody>
      </p:sp>
    </p:spTree>
    <p:extLst>
      <p:ext uri="{BB962C8B-B14F-4D97-AF65-F5344CB8AC3E}">
        <p14:creationId xmlns:p14="http://schemas.microsoft.com/office/powerpoint/2010/main" val="2286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Class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A</a:t>
            </a:r>
            <a:r>
              <a:rPr lang="en-US" smtClean="0"/>
              <a:t>() {}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A(</a:t>
            </a:r>
            <a:r>
              <a:rPr lang="en-US" dirty="0" err="1" smtClean="0"/>
              <a:t>const</a:t>
            </a:r>
            <a:r>
              <a:rPr lang="en-US" dirty="0" smtClean="0"/>
              <a:t> A&amp; </a:t>
            </a:r>
            <a:r>
              <a:rPr lang="en-US" dirty="0" err="1" smtClean="0"/>
              <a:t>rhs</a:t>
            </a:r>
            <a:r>
              <a:rPr lang="en-US" dirty="0" smtClean="0"/>
              <a:t>) {}</a:t>
            </a:r>
          </a:p>
          <a:p>
            <a:pPr marL="0" indent="0">
              <a:buNone/>
            </a:pPr>
            <a:r>
              <a:rPr lang="en-US" dirty="0" smtClean="0"/>
              <a:t>    ~A() {}</a:t>
            </a:r>
          </a:p>
          <a:p>
            <a:pPr marL="0" indent="0">
              <a:buNone/>
            </a:pPr>
            <a:r>
              <a:rPr lang="en-US" dirty="0" smtClean="0"/>
              <a:t>    A&amp; operator=(</a:t>
            </a:r>
            <a:r>
              <a:rPr lang="en-US" dirty="0" err="1" smtClean="0"/>
              <a:t>const</a:t>
            </a:r>
            <a:r>
              <a:rPr lang="en-US" dirty="0" smtClean="0"/>
              <a:t> A&amp; </a:t>
            </a:r>
            <a:r>
              <a:rPr lang="en-US" dirty="0" err="1" smtClean="0"/>
              <a:t>rhs</a:t>
            </a:r>
            <a:r>
              <a:rPr lang="en-US" dirty="0" smtClean="0"/>
              <a:t>) {}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Complier Generated 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</a:t>
            </a:r>
            <a:r>
              <a:rPr lang="en-US" dirty="0" smtClean="0"/>
              <a:t>03:</a:t>
            </a:r>
            <a:endParaRPr lang="en-US" dirty="0"/>
          </a:p>
          <a:p>
            <a:pPr lvl="1"/>
            <a:r>
              <a:rPr lang="en-US" b="1" dirty="0"/>
              <a:t>Default </a:t>
            </a:r>
            <a:r>
              <a:rPr lang="en-US" b="1" dirty="0" smtClean="0"/>
              <a:t>constructor</a:t>
            </a:r>
          </a:p>
          <a:p>
            <a:pPr lvl="1"/>
            <a:r>
              <a:rPr lang="en-US" b="1" dirty="0" smtClean="0"/>
              <a:t>Copy constructor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declared </a:t>
            </a:r>
            <a:r>
              <a:rPr lang="en-US" dirty="0"/>
              <a:t>only if the user hasn't declared one. Defined if used</a:t>
            </a:r>
          </a:p>
          <a:p>
            <a:pPr lvl="1"/>
            <a:r>
              <a:rPr lang="en-US" b="1" dirty="0"/>
              <a:t>Copy-assignment </a:t>
            </a:r>
            <a:r>
              <a:rPr lang="en-US" b="1" dirty="0" smtClean="0"/>
              <a:t>operator:</a:t>
            </a:r>
            <a:r>
              <a:rPr lang="en-US" dirty="0"/>
              <a:t> same as above</a:t>
            </a:r>
          </a:p>
          <a:p>
            <a:pPr lvl="1"/>
            <a:r>
              <a:rPr lang="en-US" b="1" dirty="0" smtClean="0"/>
              <a:t>Destructor:</a:t>
            </a:r>
            <a:r>
              <a:rPr lang="en-US" dirty="0"/>
              <a:t> same as above</a:t>
            </a:r>
          </a:p>
          <a:p>
            <a:r>
              <a:rPr lang="en-US" dirty="0" smtClean="0"/>
              <a:t>C</a:t>
            </a:r>
            <a:r>
              <a:rPr lang="en-US" dirty="0"/>
              <a:t>++11 </a:t>
            </a:r>
            <a:r>
              <a:rPr lang="en-US" dirty="0" smtClean="0"/>
              <a:t>two extra:</a:t>
            </a:r>
            <a:endParaRPr lang="en-US" dirty="0"/>
          </a:p>
          <a:p>
            <a:pPr lvl="1"/>
            <a:r>
              <a:rPr lang="en-US" b="1" dirty="0"/>
              <a:t>Move constructor</a:t>
            </a:r>
            <a:endParaRPr lang="en-US" dirty="0"/>
          </a:p>
          <a:p>
            <a:pPr lvl="1"/>
            <a:r>
              <a:rPr lang="en-US" b="1" dirty="0"/>
              <a:t>Move-assignment 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Default constructor</a:t>
            </a:r>
          </a:p>
          <a:p>
            <a:pPr lvl="1"/>
            <a:r>
              <a:rPr lang="en-US" dirty="0" smtClean="0"/>
              <a:t>Copy constructor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530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– 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input argument</a:t>
            </a:r>
          </a:p>
          <a:p>
            <a:r>
              <a:rPr lang="en-US" dirty="0" smtClean="0"/>
              <a:t>If no user specified constructor, the complier generates one.</a:t>
            </a:r>
          </a:p>
          <a:p>
            <a:pPr marL="457200" lvl="1" indent="0">
              <a:buNone/>
            </a:pPr>
            <a:r>
              <a:rPr lang="en-US" dirty="0" smtClean="0"/>
              <a:t>class A {</a:t>
            </a:r>
          </a:p>
          <a:p>
            <a:pPr marL="457200" lvl="1" indent="0">
              <a:buNone/>
            </a:pPr>
            <a:r>
              <a:rPr lang="en-US" dirty="0" smtClean="0"/>
              <a:t>public:</a:t>
            </a:r>
          </a:p>
          <a:p>
            <a:pPr marL="914400" lvl="2" indent="0">
              <a:buNone/>
            </a:pPr>
            <a:r>
              <a:rPr lang="en-US" sz="2400" dirty="0" smtClean="0"/>
              <a:t>A();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8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172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C++ Techniques 01 Compiler Generated Methods</vt:lpstr>
      <vt:lpstr>Empty Class</vt:lpstr>
      <vt:lpstr>Empty Class Cont’d</vt:lpstr>
      <vt:lpstr>Empty Class Cont’d</vt:lpstr>
      <vt:lpstr>Complier Generated Default Methods</vt:lpstr>
      <vt:lpstr>Agenda</vt:lpstr>
      <vt:lpstr>Constructors – Default Constructor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Techniques 01 Compiler Generated Methods</dc:title>
  <dc:creator>winnie darkblue</dc:creator>
  <cp:lastModifiedBy>winnie darkblue</cp:lastModifiedBy>
  <cp:revision>12</cp:revision>
  <dcterms:created xsi:type="dcterms:W3CDTF">2016-05-14T15:02:54Z</dcterms:created>
  <dcterms:modified xsi:type="dcterms:W3CDTF">2016-05-15T09:18:42Z</dcterms:modified>
</cp:coreProperties>
</file>