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4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9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1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1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AA23-23D0-43E6-A1C3-A294F9AD61F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08" y="141664"/>
            <a:ext cx="1863144" cy="3307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22" y="213140"/>
            <a:ext cx="1863144" cy="33070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76" y="190282"/>
            <a:ext cx="1876022" cy="33299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58" y="3573776"/>
            <a:ext cx="1863144" cy="33070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85" y="3573777"/>
            <a:ext cx="1850267" cy="32842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490" y="213140"/>
            <a:ext cx="1863144" cy="3307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359" y="213140"/>
            <a:ext cx="1863144" cy="33070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76" y="3573777"/>
            <a:ext cx="1850267" cy="32842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67" y="3573776"/>
            <a:ext cx="1863144" cy="33070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360" y="3573776"/>
            <a:ext cx="1863144" cy="33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5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" y="-6843557"/>
            <a:ext cx="12000601" cy="205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1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Crystal-PC</dc:creator>
  <cp:lastModifiedBy>Crystal-PC</cp:lastModifiedBy>
  <cp:revision>6</cp:revision>
  <dcterms:created xsi:type="dcterms:W3CDTF">2015-03-30T06:28:11Z</dcterms:created>
  <dcterms:modified xsi:type="dcterms:W3CDTF">2015-04-02T09:47:38Z</dcterms:modified>
</cp:coreProperties>
</file>