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9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AA23-23D0-43E6-A1C3-A294F9AD61F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9E50-133F-47DF-8AC7-DAF94D96B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Crystal-PC</dc:creator>
  <cp:lastModifiedBy>Crystal-PC</cp:lastModifiedBy>
  <cp:revision>2</cp:revision>
  <dcterms:created xsi:type="dcterms:W3CDTF">2015-03-30T06:28:11Z</dcterms:created>
  <dcterms:modified xsi:type="dcterms:W3CDTF">2015-03-30T12:29:56Z</dcterms:modified>
</cp:coreProperties>
</file>