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8" r:id="rId17"/>
    <p:sldId id="289" r:id="rId18"/>
    <p:sldId id="290" r:id="rId19"/>
    <p:sldId id="291" r:id="rId20"/>
    <p:sldId id="292" r:id="rId21"/>
    <p:sldId id="293" r:id="rId22"/>
    <p:sldId id="286" r:id="rId23"/>
    <p:sldId id="287" r:id="rId24"/>
    <p:sldId id="294" r:id="rId25"/>
    <p:sldId id="295" r:id="rId26"/>
    <p:sldId id="296" r:id="rId27"/>
    <p:sldId id="297" r:id="rId28"/>
    <p:sldId id="298" r:id="rId29"/>
    <p:sldId id="299" r:id="rId30"/>
    <p:sldId id="268" r:id="rId31"/>
    <p:sldId id="271" r:id="rId32"/>
    <p:sldId id="269" r:id="rId33"/>
    <p:sldId id="270" r:id="rId34"/>
    <p:sldId id="272" r:id="rId3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3" autoAdjust="0"/>
    <p:restoredTop sz="95013" autoAdjust="0"/>
  </p:normalViewPr>
  <p:slideViewPr>
    <p:cSldViewPr snapToGrid="0">
      <p:cViewPr varScale="1">
        <p:scale>
          <a:sx n="82" d="100"/>
          <a:sy n="82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4049B-F3EA-40B5-A66B-5960F83624F2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DB82-B71C-45D7-AB68-A300139E3D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7543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85777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7BC08-F21D-26AD-621C-0F75446DB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D720AE2-2233-7ACC-F6FC-5A8C998A9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2DA8DEE-38D1-2D8F-D508-CE1C0650B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440F35-611C-2202-0978-BF2950DA4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7524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45535-67A1-E66D-1ABA-AD176201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641007E-496D-EA3B-87F6-FDFDB0EE8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E9CE9BB-D17F-0DA9-1E57-725F59D59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1F50E7-47AA-3AF6-A13F-90134DD4B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2089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C6C5-2B2A-46E8-2415-7AB91A9A0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349D981-63FC-B7F1-510F-25565589D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E402463-828D-F966-B31C-FFA5B6DFF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DA80CD-5056-322F-B08B-6DD8B062B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6920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7EFD-FFBD-FF93-728E-A7CD2C25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5639939-3C48-2D5B-2BDB-3E209B4E2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35466C7-DCB6-852E-81EA-93BC7BE31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D58FC8-EF9F-8459-D40A-0048011AD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436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9B24-1149-663D-DA47-77C43B436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B07F9A9-C02E-E51E-66F0-8C912426B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14F9C8-F52A-19FF-932A-44488F919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4A909A-AE3A-A50F-A70C-5B6F1E673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0604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9A11D-CA75-0BC1-7F4C-A48A86E3D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ADDA2D0-75ED-24AC-B5C7-7D5559BA1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62B734-4E84-2154-1A32-D5425ECFF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275FEE-0CDB-306D-32D9-008CE1DD2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1294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7256D-FD5B-BDD5-EB29-1662F083F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D728477-0B58-1E5C-C2C2-5869F7BA4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7219DFA-3E8D-3413-752F-511DC8AE7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3F86CB-C9BE-73DE-00E4-137F84A10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56521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FF1C2-5142-7CA6-99D5-CCA644FC9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DAF6DBF-BBAB-552F-54AC-B4FAF8063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D1106F-7713-B18E-BF05-A303893C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94BE8A-3E6A-8313-FDA6-C8FC7EFB0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7082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56A34-1373-FA83-735E-20F23EFF0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D868F0-26FD-2B4E-DA46-BEF85016F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E26B83C-ACA2-E4D4-FCDC-3646C98A4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D3C0A0-C7CD-9BA5-A8BF-800C9FBE4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5785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5B5D-4E71-8D03-4689-DDCA24C4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2F2558A-047A-B37C-E274-DBBA988D7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459F6E7-7DDF-DD29-F652-0F185D315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8F01AE-5DD5-540D-9F4A-A3454BA63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145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8BA6-ADC4-0649-9AC3-677A450E1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04F5129-39F2-A1DB-0EAC-2CAFE469B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A52EAA-7CE8-D1E3-6928-9B210B128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D111AA-B3EE-4383-51EA-05CB529163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94925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18401-EFE6-EA7C-25D2-CB18FCA3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95D6715-6AA6-7160-5D9E-7E2442E7A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9188197-E421-8E38-9BEC-0FC4FCCD1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1617A-988F-F2C3-B425-0C1B91ED7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307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B10A7-E083-3AAC-D108-19BB4E7E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8DCC0AA-56DC-1C0E-6BB6-6368F086F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06A93A0-C6D3-52F3-6C93-A8674F3F5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633545-3647-591D-6675-E9DD90046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4757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8BFF1-5B4F-1EBC-4965-E293D8FB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AF8010-7AFD-F680-1061-970F0B54F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1389957-0B8D-B988-3715-BD707B24E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240C16-7AF0-6D72-75B5-7037F868B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69042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DFC0C-A2D9-2322-4604-8D0C4E0B7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015CF1-1E37-ABCF-70FD-24690E576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C8284E7-40F2-7671-48F6-CC11F0CD0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5D0E9C-22B9-42C2-6C33-4AF707017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06032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625D-1FDB-A468-D777-2C6861D50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C6A8177-36B3-A5E7-0FAE-CFAC6C01C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5C95ECF-6389-720E-4FDB-FB3AE8924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6A0FA-0701-FB1C-8FA1-97DD79225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1129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1D4A8-B3AF-A6B0-A437-C4A253D22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295C79-136D-42B2-D820-38658850E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9BD675D-0050-E7A9-7A72-CA994FEB1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350867-990F-4463-73E2-0152BA9E1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3141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27FAA-E242-AD23-6C32-A2FA2CF9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52C8DA7-FC4D-3CAC-1DCF-E15ECCD71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5B2D06-8B1B-568D-F76B-5EE75519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6F84B-9F9F-80D2-1607-AEEE1EDCE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89376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0A277-7104-C43E-C3DF-03083E74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638C2D4-C938-4287-B3DC-25870DB38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3197888-C37D-B3BD-378D-0622DAABC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A838CF-CBF1-6361-D8F1-9EFDDABEB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4978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E0DC6-5664-FC01-CB0C-B7522B916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9CD3E5B-D06A-93CE-1BBC-6113AB41E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4BAB4C-48FC-2C0A-CC6F-5F383B717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5E8962-4AD0-4D33-0909-B057294F3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29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515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A409E-C544-66D4-78E4-C1B03B70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E9B5A69-C585-73B2-ADCE-99DE9183D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6069F0D-89E9-DFC6-F82E-9AD2B2DA9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A3119-AA49-26E6-68B3-542582166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4475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F90EF-9601-E0B2-7136-60C0A040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67E6ACE-DC34-1E12-AAC2-9D3DAFE72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5E677D-DE54-8340-F75A-CBF5AC13C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F8F08A-D1FB-F542-0AA9-4D6E4F75A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370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37978-986E-6FE1-25EE-CF0DBC3A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20610B6-EC5B-3901-368A-F3F915AE3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95B706-AB32-9617-612A-1549195D4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02383-C2D5-C407-E1FB-EAF0041B4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725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F4740-BFB3-CF99-55E6-90A217522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12E5C7E-E5F6-C350-0326-2C43F486E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CE9C096-9DD2-E9A9-49CC-AA4147245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3D7611-9FAE-EC67-6304-EA6DC881C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195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DA540-BF80-ECB6-C0DC-8F526FDB0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551FF74-77FE-40AE-C589-FDAC3E410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64DCB8-B697-F17A-1E86-77DB00A3A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6BF3B8-45FF-7C38-C458-843AD9590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747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B0F1-245B-0EC3-8A31-C4A307A9E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615EBF-1E10-C162-17EA-2989CC604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328F9DA-E858-6D31-4810-E009C8EE4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EDE1C5-A5A3-2287-479D-08C33FF08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144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910BB-C257-6DC0-C065-8528F0E61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AFC9E4F-4722-A79A-586F-42CADCAAE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5360F36-00C5-260B-1F0C-32CFFCA85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C63E38-87F0-62FC-FD90-0CEB174AB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DB82-B71C-45D7-AB68-A300139E3DC3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229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53A33-A125-3BF5-95BC-CD10941C4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209DD8-43CB-9E4A-C372-E770F5A56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61214E-D47E-9D1F-B686-2AC861D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7E74E-94C1-E311-D0DF-41DA309C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9EC834-09D9-C335-BC23-E0E9BEE0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053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38F99-3E34-186F-BFE8-E0B4B22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EAF2C4-1896-3F27-118F-1A50E6B4D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F3C97-34D2-0113-F101-63376454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A4D88-A2A8-165F-FF78-3C40327E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F6C4BE-DD4C-F9B9-3FAE-EC2B9FE1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445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AC8B28-3958-DE62-AE12-FEF7978AE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694D45-922A-FEDE-006B-FFA91403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227F44-0856-CF68-3B8F-7B055C9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2E8A7-7E30-B015-6D11-4934BFF5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CD43B-E907-39D1-7FCA-4A4B2FD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99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F7BE3-30F7-1096-12C7-9EC152C0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06D16-3587-3A4D-3FC8-2FEC933A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039FE-AD4C-EB7A-94E3-83F602A1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B25448-CC20-3E40-AB64-6F95E8C7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43FB4-CA9B-CCCD-E669-8CDAF04B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65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72952-CD2A-E39A-EF95-0EF400A1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BED308-7A43-D097-845E-969F67A6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3A12D2-12D7-A7E2-660A-29E561C0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58D4B5-9BA4-E0D2-8E3E-756065BE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7C59F-138E-AD32-18C1-64DF15D7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004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7727D-D286-1262-0596-9E5C81D1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DAF6A-4DFE-F1E4-993D-9505FB12F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1036A8-B808-8ACE-3914-D5D81B9A7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1AAABE-22B9-DE86-6A58-4CF793AC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6737B8-609E-78C3-5619-C70594C5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EE46F5-2227-1B13-8BF6-0DBBCCEF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858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983C5-5481-9A52-C248-67F9285E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EFA48-B981-421E-A5D0-514EFD26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72C5D8-1E9B-6747-CAC3-D6313252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80312C-4C02-7567-F72E-8514993C4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5A8750-0715-E94D-7206-5874E7D8F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B688E-4AC2-C900-92A9-D8BA11D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D90F0D-A7CB-EAC4-66EB-7D6D45FF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4444D0-C281-5ACA-2995-9E3F2E10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1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21EDD-AD35-41C5-6E1B-BF18ECE0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6C7B23-A5CC-B770-6430-2F05B551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6349EE-FEA8-9029-34D8-61AD20D3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DD7F20-7E83-B2DB-E7FD-8F8D6EB5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173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B79585-0489-DE72-E3BD-8F9B390C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1C3C87-74F1-0B85-C700-D5B51BA9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4F132-FBAF-FD81-E195-B029A86E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772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301EB-F498-31C0-4EB1-802CDF9A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1649-07D6-41AA-C470-2B86CED0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6EF710-F92E-7B5F-378F-EB80C21C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24D199-9284-1D48-7229-4937DC22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B6B4BA-3A9B-323D-12B5-6B2D6769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7B17F4-C09A-F365-0635-073F4856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846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1861F-1DF1-15E3-F634-E761C0F1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C6358B-52F4-98C3-AA42-BD266E17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3E612-EB2D-4289-EA10-7EB34014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8F3C8D-FC2C-D263-130F-0C59A2E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FA44BE-DAB5-E5B2-0934-409942B9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08E996-3C5D-F4FF-60A3-414F959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691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6CA076-CCB1-37AC-5D2C-DB5A48ED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8D0CD9-D952-B0A9-9FE4-3EF7CFF7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D66989-2E7B-E429-721C-3AA81D89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AC085-D8C4-40FE-A220-A61B6ED09DA6}" type="datetimeFigureOut">
              <a:rPr lang="zh-HK" altLang="en-US" smtClean="0"/>
              <a:t>28/4/2025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639B5-70DF-E7F3-2820-3CAA35361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2694B-839F-5030-F0D4-C09C9F2F0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9185-3C37-41B9-9546-81C9136DC3F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98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187C1-4DC8-FE34-1AE5-41BE2EA4A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CSCI3120 Project: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Compiler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E7562E-C76F-0856-346D-8F999BAFC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 Wing Ching 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1155175846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28/04/2025	19:30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0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CF90D-6501-0F68-7B0E-2B80BC16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B04AF-BF97-8716-24A5-3977EFF4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141D3-E138-9CF6-DA6E-47528544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PARAM_LIST()</a:t>
            </a:r>
          </a:p>
          <a:p>
            <a:pPr marL="0" indent="0">
              <a:buNone/>
            </a:pPr>
            <a:r>
              <a:rPr lang="pt-BR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PARAM_LIST -&gt; ɛ | PARAM | PARAM, PARAM_LIST</a:t>
            </a:r>
          </a:p>
          <a:p>
            <a:pPr marL="0" indent="0">
              <a:buNone/>
            </a:pPr>
            <a:r>
              <a:rPr lang="pt-BR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3F3589-C65F-2791-63B2-C27CAEB0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26" y="2888672"/>
            <a:ext cx="5193074" cy="39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88354-2FC0-29BB-4B20-041DBF660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E783E-C544-16F4-2869-1015FC15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A506B-F7AD-8A3C-3452-17AB46AF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PARAM()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PARAM -&gt; TYPE id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LR(0) shift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82D3C9-5B11-A75B-06B5-579BC37E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72" y="3092335"/>
            <a:ext cx="8398028" cy="37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2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60322-B1AF-44F3-6390-3F6EF3F1B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32BBB-C032-A729-9A4F-BE15D136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20E5-4712-2E71-2101-AE1B73D1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BLOCK_ST()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BLOCK_ST -&gt; STATM | STATM BLOCK_ST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73DD34-EAAB-C4F1-2FF5-410F5A87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51" y="2831327"/>
            <a:ext cx="5757949" cy="40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4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E049A-05ED-F0FF-F8CC-2B0C8CF32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D2F34-4151-3E9B-A252-84E66459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6DC76-3453-EB6E-3EB3-952C91CA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STATM()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STATM -&gt; DECLA | ASS_ST | IF_ST | FOR_ST | WHILE_ST | RETURN_ST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shift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DE00EE-B0A0-C7F1-0726-BBC803E1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15" y="2990310"/>
            <a:ext cx="4191585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04838-B629-B0CF-5258-13349EAB1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D109C-C987-04F1-AF2F-702E472A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C0B41-2A4C-8A34-3AD4-42875748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RETURN_ST()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RETURN_ST -&gt; return EP;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15535-1145-7C0D-8402-029C9F10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1" y="4838007"/>
            <a:ext cx="11966049" cy="20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8F06E-8D12-E8DA-7B71-8610E853A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D303F-658C-84F8-0C56-0B8EB7A6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D53BC-ECDE-3593-622E-78E5CF62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ASS_ST()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ASS_ST -&gt; id{push id} = EP{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=};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424E48-453C-6105-4A6C-F0F6AED0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3429001"/>
            <a:ext cx="121410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F4B94-9CD4-34EE-1B64-FE68CC67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0DC14-E1B6-01F5-51BE-9913B6AB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84465-033A-5CF1-F5EE-4F6C8255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IF_ST()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IF_ST -&gt; if (LOGC_EP){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GeQifc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}{BLOCK_ST}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GeQifbt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}ELSE_ST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GeQifbf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B33CD4-41E4-10F1-387A-88BB9F48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3726969"/>
            <a:ext cx="11006051" cy="31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2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BAEEB-7F54-A6F8-BA5B-891FFF09B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2EE38-1844-AB39-887A-E12BCF03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88FBA4-F865-4DAB-7CB4-9C5BE46D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ELSE_ST()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ELSE_ST -&gt; ɛ | else {BLOCK_ST}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1EB0BC-5BD5-275D-BCDF-83BF6F11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47" y="4605251"/>
            <a:ext cx="12208447" cy="22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4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6709-2B04-D328-8F92-3DA1032CA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9D1F7-6B10-D923-26CF-C79F012B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1FAAC-84E1-62BB-952C-C6FA1EC4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FOR_ST()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FOR_ST -&gt; for( ASS_ST{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GeQforstart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LOGC_EP;{GeQforc2} AFASS_ST){GeQforc3}{BLOCK_ST}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GeQforbt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87F55A-585C-6598-D686-CBDDD264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73" y="4190628"/>
            <a:ext cx="789732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3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4136-B749-B11F-84E7-9C5462893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77351-191E-F893-8628-500F235B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758AC-20AD-454B-71D4-8C3F9B2C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AFASS_ST()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AFASS_ST -&gt; id{push id} = EP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=}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371FCA-1C2B-FF8E-9159-0B120171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1" y="3356873"/>
            <a:ext cx="9997440" cy="35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2B8DA-6251-CEBF-BC1E-80FA10F0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FA48A-3608-7941-78DE-4A539FDA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Match(TOKEN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B41D7C3-FF6F-B2F2-87F4-719F647C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32" y="1130531"/>
            <a:ext cx="5643856" cy="57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B1DD4-783B-6248-09AB-12EB17739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20B3C-18CE-3BDD-828F-65BF0823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CF6D0-14BF-6C92-7226-57F62C1E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WHILE_ST()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WHILE_ST -&gt; while{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GeQwhilestart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}(LOGC_EP){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GeQwhilec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}{BLOCK_ST}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GeQwhilebt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B20CAC-712F-3569-71BA-8F4CA6B5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21" y="3900196"/>
            <a:ext cx="8455979" cy="2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CECE7-1867-CC30-E040-C602E2061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9905-CD0A-3BFC-AF8D-71DDC3F6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A8271-04F6-1134-96B1-8F58A6F9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EP()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EP -&gt; LOGC_EP | MATH_EP | str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1B4D1E-692F-2D54-7CB1-5C62582D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63" y="2771192"/>
            <a:ext cx="4323537" cy="40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1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97F4-9BB8-1413-FE9C-1352226B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9BC18-FB0F-8459-5466-CEDA8271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D82EC-8E80-86EA-CDBF-78F6FC9B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MATH_EP()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MATH_EP -&gt; TD | TD op1 MATH_EP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or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992A8F-CD13-07C0-25E9-E92DD62C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7" y="3476153"/>
            <a:ext cx="546811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8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1C5CA-DD8C-7878-3C0F-295D329C8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949EF-3751-1B27-ED1A-E97C80E8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F144D-401E-E33A-567B-80856965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TD()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TD -&gt;TERM | TERM op2 TD{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or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/}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65EA16-E47F-6CAF-1B4D-AC720144F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982397"/>
            <a:ext cx="6096000" cy="38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DDEB5-33F5-33CC-FED5-1783ABF63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3798F-042C-E76E-5118-4D6E8B5A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78AE7-6C9A-45E4-ACAD-94B8F0FB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TERM()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TERM -&gt; id{push id} |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intc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{push id} | real{push id} | ( MATH_EP 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BECA12-0B6D-64D2-FC94-5042AEE9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23" y="2714047"/>
            <a:ext cx="574437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7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61DE2-4B69-7FF2-B702-073E262A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596BB-5C8B-1502-7462-29CEAE5F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EDD95-79FF-D608-A610-F9B7143C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54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LOGC_EP()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LOGC_EP -&gt; LOGC_ST | LOGC_ST op3 LOGC_ST{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or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||} | ! LOGC_EP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!}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E93855-9412-70A0-4E21-B5FF9EFBD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33" y="961202"/>
            <a:ext cx="6573167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45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AE79-2C93-7CB1-86FC-3A6A78453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AB291-006A-93DE-E3FD-B97D01E0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4A40EC-1EA6-5812-A806-BF21E364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661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LOGC_ST()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LOGC_ST -&gt; (LOGC_EP) | LOGC_TERM op4 LOGC_TERM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or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or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or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or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or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149F04-579A-8F2C-AF6E-94132EB2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74" y="102636"/>
            <a:ext cx="5288183" cy="67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5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906B0-3AC2-6EE3-C5A5-D032BB786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CE5A8-72CD-8181-4377-B47407BD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6A0B60-0CB9-395A-8D6F-B85104F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LOGC_TERM()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LOGC_TERM -&gt; TERM | str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AE1E99-D483-0B44-FFD2-0620A05D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16" y="3013789"/>
            <a:ext cx="5656484" cy="38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0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58AC7-6FEE-9B77-4511-0FDAF1A0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1D826-03D7-E618-142B-989A0957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801E3-005C-EE44-91B5-3DACEEB2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OP1()</a:t>
            </a:r>
          </a:p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op1 = { + | - }</a:t>
            </a:r>
          </a:p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</a:p>
          <a:p>
            <a:pPr marL="0" indent="0">
              <a:buNone/>
            </a:pPr>
            <a:endParaRPr lang="nl-NL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OP2()</a:t>
            </a:r>
          </a:p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op2 = { * | / }</a:t>
            </a:r>
          </a:p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C94496-0A6D-AA16-B5B6-84B79A77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59" y="80684"/>
            <a:ext cx="4181002" cy="36566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BB1C6F-BC04-4472-8CA2-CFF9BF990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359" y="3590491"/>
            <a:ext cx="3775788" cy="32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0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37194-89F6-B372-F787-E27A4C89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7FE31-AA77-53EC-1707-64956D17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E5213-1BA7-369A-74C0-4EC89067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OP3()</a:t>
            </a:r>
          </a:p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op3 = { &amp;&amp; | || }</a:t>
            </a:r>
          </a:p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</a:p>
          <a:p>
            <a:pPr marL="0" indent="0">
              <a:buNone/>
            </a:pPr>
            <a:endParaRPr lang="nl-NL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OP4()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op4 = { &lt; | &lt;= | &gt; | &gt;= | == | != 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5523CC-333F-A2D9-C8DE-40D88351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80" y="0"/>
            <a:ext cx="4507964" cy="37924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71A467-A4BC-14B5-FEF0-2B1D9EF47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818" y="4870580"/>
            <a:ext cx="7962182" cy="19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0F723-26A1-DBEF-10A3-843BA4A05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95751-14CD-4364-0FBB-FD47D840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5627D-160E-1B79-163D-2D9DE2B0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START()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START -&gt; EX_DECLA | EX_DECLA START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C701CC-D769-232D-3F9B-7EE75867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10" y="3029799"/>
            <a:ext cx="5974080" cy="37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9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08597-DB79-2A1E-01DB-E748BE3F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Case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E4AC08A-26FC-593D-A634-1C279D2C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80" y="365124"/>
            <a:ext cx="9916909" cy="88594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562A937-3E9B-535D-8D48-32102467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773"/>
          <a:stretch/>
        </p:blipFill>
        <p:spPr>
          <a:xfrm>
            <a:off x="0" y="1251073"/>
            <a:ext cx="5636029" cy="8985433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2AB8F19-CB73-C384-6624-AD6A53303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029" y="1251073"/>
            <a:ext cx="3001870" cy="834666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A101045-29CA-B1E5-9618-1827178EA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650" y="1435771"/>
            <a:ext cx="3844415" cy="5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2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7273-35BB-6457-7BBC-AF271748F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3E80C-2937-FB25-6749-2B857F87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Case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59C64D9-A898-B091-6A11-9F5AACBE5C5E}"/>
              </a:ext>
            </a:extLst>
          </p:cNvPr>
          <p:cNvSpPr txBox="1">
            <a:spLocks/>
          </p:cNvSpPr>
          <p:nvPr/>
        </p:nvSpPr>
        <p:spPr>
          <a:xfrm>
            <a:off x="936645" y="3429000"/>
            <a:ext cx="5435138" cy="476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analysis, regex checking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DCDF5E-43F4-DE1B-1C56-AEFB6F1D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45" y="1496766"/>
            <a:ext cx="2523622" cy="86250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38B35C7-21E6-1818-9FCC-E48C2D881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45" y="2394966"/>
            <a:ext cx="9057769" cy="70427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A736B49-C885-8F41-1F77-05AF2DD5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45" y="3931729"/>
            <a:ext cx="791638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83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6815D-E7E6-C691-1903-F6909C96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Case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A41136-ABE7-6D3E-109F-9911A7D6D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8142"/>
            <a:ext cx="4765852" cy="248221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74C58B-19C8-D107-9F9D-5E6104A7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9687"/>
            <a:ext cx="6918493" cy="7042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3A5433-6F21-9458-8A47-1BF9F51B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4634"/>
            <a:ext cx="5876650" cy="57567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C2135E7-5593-D58B-80A8-77DA0CF6061E}"/>
              </a:ext>
            </a:extLst>
          </p:cNvPr>
          <p:cNvSpPr txBox="1">
            <a:spLocks/>
          </p:cNvSpPr>
          <p:nvPr/>
        </p:nvSpPr>
        <p:spPr>
          <a:xfrm>
            <a:off x="742698" y="5298912"/>
            <a:ext cx="5435138" cy="476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58C77E2-8C7F-8E57-855A-3EF22B5E8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98" y="5661283"/>
            <a:ext cx="10611102" cy="7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1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17876-5B85-19BB-5DEC-F8F1937A5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A408E-CD2C-54CE-DD3C-B4310EC4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Case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5D74033-D374-2ECE-752E-538AEFFC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206098"/>
            <a:ext cx="5876650" cy="57567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872ABA3-72C0-8B45-6957-FF8F70BE890A}"/>
              </a:ext>
            </a:extLst>
          </p:cNvPr>
          <p:cNvSpPr txBox="1">
            <a:spLocks/>
          </p:cNvSpPr>
          <p:nvPr/>
        </p:nvSpPr>
        <p:spPr>
          <a:xfrm>
            <a:off x="5293335" y="627159"/>
            <a:ext cx="5435138" cy="476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139FD95-B514-3B43-663C-A906B990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458" y="2958252"/>
            <a:ext cx="3829808" cy="2275451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2412C4F-6381-1D81-7B9C-96B31BB38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16648"/>
            <a:ext cx="9545382" cy="9431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7560A44-43EE-3051-63B9-DB1506410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266" y="1095867"/>
            <a:ext cx="12808696" cy="41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29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453A7-2959-02DA-3E1F-6F8DDD90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111E3-30EC-3477-C3FD-ABB6124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D7D826F-F34D-D4CF-A99C-F97EE78F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12" y="0"/>
            <a:ext cx="6544588" cy="463932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16B4BF6-8553-05BA-C268-DBF8A71E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6143"/>
            <a:ext cx="6516009" cy="36676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4FAC1EF-2A8F-BDEF-BC94-5BFA59C23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865" y="5726143"/>
            <a:ext cx="4620270" cy="4439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45AAB0-1AB1-D8C5-2A77-351BE49E8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017" y="2961731"/>
            <a:ext cx="5391902" cy="38962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99025D5-9951-3A25-8BCA-5AC3A9FB8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74805"/>
            <a:ext cx="7305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6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62638-5CC9-DEDD-1343-B41BEE6C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22EEF-97E8-8D3E-3BDA-C121BBEB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0DE0A9-5CE9-D3F4-C288-856F1C7C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EX_DECLA()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EX_DECLA -&gt; FUNC_DEF | DECLA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143E37-250C-F2C0-823A-1F6CE0D5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84" y="3025833"/>
            <a:ext cx="5892614" cy="38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38870-F9DC-FDD5-32CF-12BC8E51B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70233-4EC7-40C2-E33A-5AC223D2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59582-D72A-4878-67BA-F9A321C5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FUNC_DEF()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FUNC_DEF -&gt; TYPE id(PARAM_LIST){BLOCK_ST} | TYPE main(){BLOCK_ST}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LL(1)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DC1A0C-0F47-2425-99CE-0D22C5D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7" y="3780996"/>
            <a:ext cx="1206033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8C98B-B7E6-CB8C-CD0F-A50F32E5E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89778-066E-639E-A21F-0081544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26D8A-01DE-1E33-93F7-AC76ECD0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TYPE()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TYPE -&gt; double | int | char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 / LR(0) reduce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83DD6B-E087-5D2C-8649-1677E843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59" y="1825625"/>
            <a:ext cx="637434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ADEC7-A688-052F-B0B2-4D7ECA266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C1F8B-0DAC-8660-168F-8DB9033A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6E798-1FCF-16C1-F761-4C18A14E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DECLA()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DECLA -&gt; TYPE VAR_LIST;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BDB87D-56F3-0FCA-2903-1A0386B7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15" y="3405088"/>
            <a:ext cx="7489085" cy="34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1DE3D-56BB-75F9-7DAA-CE2277C92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31663-7009-B054-8317-191CB16E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40BB3-8E12-E62E-D076-8B12D958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VAR_LIST()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VAR_LIST -&gt; VAR VAR_LIST'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VAR_LIST' -&gt; , VAR VAR_LIST' | ɛ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480A4A-3200-8E81-A6FD-8D501392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55" y="3429001"/>
            <a:ext cx="61288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AAF1B-D8CC-D31A-EE16-1788F6430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A6A83-B596-74CC-14D7-1BC79C2D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58628-47F2-5C96-D4BB-B50C05109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95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VAR()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VAR -&gt; id [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intc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| id{push id} INITIAL {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GeQ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=}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INTITIAL -&gt; = EP | ɛ </a:t>
            </a:r>
          </a:p>
          <a:p>
            <a:pPr marL="0" indent="0">
              <a:buNone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5B47C0-DAB3-784D-CF37-9813EC70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48" y="1304089"/>
            <a:ext cx="6201452" cy="55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863</Words>
  <Application>Microsoft Office PowerPoint</Application>
  <PresentationFormat>寬螢幕</PresentationFormat>
  <Paragraphs>161</Paragraphs>
  <Slides>34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Times New Roman</vt:lpstr>
      <vt:lpstr>Office 佈景主題</vt:lpstr>
      <vt:lpstr>CSCI3120 Project:  Simple Compiler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Context Free Grammar</vt:lpstr>
      <vt:lpstr>Accept Case</vt:lpstr>
      <vt:lpstr>Reject Case</vt:lpstr>
      <vt:lpstr>Reject Case</vt:lpstr>
      <vt:lpstr>Reject Case</vt:lpstr>
      <vt:lpstr>Modularization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wc YU</dc:creator>
  <cp:lastModifiedBy>wc YU</cp:lastModifiedBy>
  <cp:revision>17</cp:revision>
  <dcterms:created xsi:type="dcterms:W3CDTF">2025-04-28T05:33:00Z</dcterms:created>
  <dcterms:modified xsi:type="dcterms:W3CDTF">2025-04-28T12:09:11Z</dcterms:modified>
</cp:coreProperties>
</file>