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5"/>
    <p:restoredTop sz="94667"/>
  </p:normalViewPr>
  <p:slideViewPr>
    <p:cSldViewPr snapToGrid="0">
      <p:cViewPr>
        <p:scale>
          <a:sx n="114" d="100"/>
          <a:sy n="114" d="100"/>
        </p:scale>
        <p:origin x="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4DF-35E2-19CF-7223-A82A71F8D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4953D-0503-8FCB-5E41-F62A4C283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5BAD-7B55-4D19-B0F2-1FF8AF1A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6C2D-DD08-1C48-A7A0-695C98435BF3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3863-E9BE-ED63-0B09-7C7A0439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B65B1-4FBA-C23B-7D65-1C5F88F9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2A1F-93B1-BD46-A78D-0A2CD218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C739-C828-FEBB-FF23-4E13F61F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F4DBE-6519-33DC-B23E-3785E359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F726-521E-6809-A638-30436094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6C2D-DD08-1C48-A7A0-695C98435BF3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FDCA-F98A-9334-96DD-2F223B03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38F8-EEE2-A607-DB36-A4B8C1E7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2A1F-93B1-BD46-A78D-0A2CD218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B1640-29C4-0B24-35C5-12E00526D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60D3A-7BDD-1BFF-9B3C-4F7B656F1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9D9E-5EC9-B06F-31DF-C8530339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6C2D-DD08-1C48-A7A0-695C98435BF3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7183-F301-4A52-4997-0143B470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A805-B338-5AE8-DD51-ACF5315C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2A1F-93B1-BD46-A78D-0A2CD218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31DF-A057-88A5-CE20-A7F03F01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59EE-F903-CED9-AC9B-90B8762C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2113-7DC0-9CE3-318F-631D17FF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6C2D-DD08-1C48-A7A0-695C98435BF3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D2A2-4CBB-25B1-439A-4001EC1D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A7BD-BFB1-4B73-2585-7E88186E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2A1F-93B1-BD46-A78D-0A2CD218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5A42-13F1-1A17-9D6F-03117901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3B160-150F-1AC5-B36E-861904CF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0DFE-AD22-44D5-D5E7-37E21970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6C2D-DD08-1C48-A7A0-695C98435BF3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2AD-38E9-97A1-33CF-F3925039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5CDD-A0F7-EAE5-EEAA-F584A865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2A1F-93B1-BD46-A78D-0A2CD218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BDA3-B90B-D0BC-6AAB-038FCAA2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A89B-2817-4F19-DDF4-8DDFD6178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ECAF3-8248-2FFC-A4E7-3F3DE5BA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FE83C-8B8D-4606-65F1-B4698549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6C2D-DD08-1C48-A7A0-695C98435BF3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15975-D456-6915-B531-458517FF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AA7BB-E408-E309-2250-5B4BA364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2A1F-93B1-BD46-A78D-0A2CD218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87F7-A59D-2D0E-615E-ECB0FC66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8680-696D-3831-5EC3-5CBAD016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BEB69-4EAE-C82A-8012-EB0321C5B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31A63-42A7-4606-0DCA-8C0C03467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FE48B-141E-E939-CCAC-8EBA63DB9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CE353-E2A6-C41D-0CE3-96B54DCC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6C2D-DD08-1C48-A7A0-695C98435BF3}" type="datetimeFigureOut">
              <a:rPr lang="en-US" smtClean="0"/>
              <a:t>7/30/23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B1B33-30D9-9CF7-FF60-AA9170C1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EF4A5-C6D2-53C7-9479-28B742F2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2A1F-93B1-BD46-A78D-0A2CD218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9173-FD48-4B53-3648-C45C3B2B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3FCF6-E693-F61B-D1E9-3C4FF546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6C2D-DD08-1C48-A7A0-695C98435BF3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533EA-D9E1-092D-FD4C-896C80DC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A4488-F0AD-91A6-5CBF-52DC947E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2A1F-93B1-BD46-A78D-0A2CD218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8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E3744-5668-E439-BFCA-0E4B411F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6C2D-DD08-1C48-A7A0-695C98435BF3}" type="datetimeFigureOut">
              <a:rPr lang="en-US" smtClean="0"/>
              <a:t>7/30/23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3E6D8-50F8-C26E-51C1-72DFCEC6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ED33D-F516-CD07-270A-0FB4E29D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2A1F-93B1-BD46-A78D-0A2CD218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4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1677-DCF7-E5DD-BFDF-35C912FE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503E-E733-AAC0-D895-12DFE5AB6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7E92D-7E46-2D62-1F0F-A09840673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A18B-7938-8ABB-BDF9-ACBE8413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6C2D-DD08-1C48-A7A0-695C98435BF3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1ACF1-B4DC-A1A2-C1DD-3D00E98B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B451-1EBC-B0C4-E3D5-8878EE92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2A1F-93B1-BD46-A78D-0A2CD218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60E9-5094-C48E-D47A-A17B3604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44187-AB4F-482C-8BFF-16A14D352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EF9A8-92D5-8ECA-620C-87CAFD10E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4121-63C0-A420-085D-8139FD51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6C2D-DD08-1C48-A7A0-695C98435BF3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BC6B6-7030-7EF5-2015-2E8D5938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EE60D-3C39-9D53-52BC-C86A3F5F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2A1F-93B1-BD46-A78D-0A2CD218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07765-14C8-F58C-4863-D2BD1C8B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91529-4976-B90B-AE5D-17AE5683A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BFE13-8D6F-FC37-B14B-E6AF770F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6C2D-DD08-1C48-A7A0-695C98435BF3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5037A-AF2A-9F8B-75E2-93FBD3B28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84EC-0316-3E87-58B1-4D35F271B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2A1F-93B1-BD46-A78D-0A2CD218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92F905-819E-064B-ACE3-5922038D7EAF}"/>
              </a:ext>
            </a:extLst>
          </p:cNvPr>
          <p:cNvSpPr/>
          <p:nvPr/>
        </p:nvSpPr>
        <p:spPr>
          <a:xfrm>
            <a:off x="1588664" y="2758885"/>
            <a:ext cx="1489744" cy="6701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Personal Growth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8136A-13A0-8483-93AA-9CC9BB640E92}"/>
              </a:ext>
            </a:extLst>
          </p:cNvPr>
          <p:cNvSpPr/>
          <p:nvPr/>
        </p:nvSpPr>
        <p:spPr>
          <a:xfrm>
            <a:off x="696143" y="3752544"/>
            <a:ext cx="1000432" cy="516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Continuous Learning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1C90F-FF4B-96E2-B23C-BF080E908C92}"/>
              </a:ext>
            </a:extLst>
          </p:cNvPr>
          <p:cNvSpPr/>
          <p:nvPr/>
        </p:nvSpPr>
        <p:spPr>
          <a:xfrm>
            <a:off x="1833320" y="3752544"/>
            <a:ext cx="1000432" cy="516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New Experience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2D1DAF-9CC7-16BD-2C19-C20F8E8D471E}"/>
              </a:ext>
            </a:extLst>
          </p:cNvPr>
          <p:cNvSpPr/>
          <p:nvPr/>
        </p:nvSpPr>
        <p:spPr>
          <a:xfrm>
            <a:off x="2970497" y="3752544"/>
            <a:ext cx="1000432" cy="516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Improvement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3F85A9-6377-0B80-AFA1-F7E8CC18314E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1196359" y="3429000"/>
            <a:ext cx="1137177" cy="3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4E0069-F685-848B-68F2-C42C623B98A3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333536" y="3429000"/>
            <a:ext cx="0" cy="3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FD75D8-ED8E-AD5C-E377-87E4B3D7BB2A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2333536" y="3429000"/>
            <a:ext cx="1137177" cy="3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BC1A644-AF04-0240-35B9-8CFCB58CAD22}"/>
              </a:ext>
            </a:extLst>
          </p:cNvPr>
          <p:cNvSpPr/>
          <p:nvPr/>
        </p:nvSpPr>
        <p:spPr>
          <a:xfrm>
            <a:off x="5275374" y="2758885"/>
            <a:ext cx="1489744" cy="6701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Personal Growth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7B4C76-D893-78A5-518A-258EFB024C72}"/>
              </a:ext>
            </a:extLst>
          </p:cNvPr>
          <p:cNvSpPr/>
          <p:nvPr/>
        </p:nvSpPr>
        <p:spPr>
          <a:xfrm>
            <a:off x="4382853" y="3752544"/>
            <a:ext cx="1000432" cy="516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Continuous Learning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207F99-6008-6EAE-19FB-51279907C2B9}"/>
              </a:ext>
            </a:extLst>
          </p:cNvPr>
          <p:cNvSpPr/>
          <p:nvPr/>
        </p:nvSpPr>
        <p:spPr>
          <a:xfrm>
            <a:off x="5520030" y="3752544"/>
            <a:ext cx="1000432" cy="516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New Experience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095A15-860F-2E54-699E-CECBCFD0E4C5}"/>
              </a:ext>
            </a:extLst>
          </p:cNvPr>
          <p:cNvSpPr/>
          <p:nvPr/>
        </p:nvSpPr>
        <p:spPr>
          <a:xfrm>
            <a:off x="6657207" y="3752544"/>
            <a:ext cx="1000432" cy="516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Improvement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553A4-DB13-AA8F-C048-41E34D8703C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 flipH="1">
            <a:off x="4883069" y="3429000"/>
            <a:ext cx="1137177" cy="3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7A4ABE-3CF1-2688-8A2E-9FF4695F3866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6020246" y="3429000"/>
            <a:ext cx="0" cy="3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1B7874-562B-2875-004E-3ECF4776ECDD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>
            <a:off x="6020246" y="3429000"/>
            <a:ext cx="1137177" cy="3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27474AA-9BF6-419C-7CC5-8979B2208FDD}"/>
              </a:ext>
            </a:extLst>
          </p:cNvPr>
          <p:cNvSpPr/>
          <p:nvPr/>
        </p:nvSpPr>
        <p:spPr>
          <a:xfrm>
            <a:off x="8962084" y="2758885"/>
            <a:ext cx="1489744" cy="6701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Personal Growth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160D56-E6AD-68C5-7A42-85CE85568518}"/>
              </a:ext>
            </a:extLst>
          </p:cNvPr>
          <p:cNvSpPr/>
          <p:nvPr/>
        </p:nvSpPr>
        <p:spPr>
          <a:xfrm>
            <a:off x="8069563" y="3752544"/>
            <a:ext cx="1000432" cy="516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Continuous Learning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1B53AE-04A9-FAE1-9F5A-B4FF2558176F}"/>
              </a:ext>
            </a:extLst>
          </p:cNvPr>
          <p:cNvSpPr/>
          <p:nvPr/>
        </p:nvSpPr>
        <p:spPr>
          <a:xfrm>
            <a:off x="9206740" y="3752544"/>
            <a:ext cx="1000432" cy="516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New Experience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14B4BF-75A4-47CB-F369-63CD0B595399}"/>
              </a:ext>
            </a:extLst>
          </p:cNvPr>
          <p:cNvSpPr/>
          <p:nvPr/>
        </p:nvSpPr>
        <p:spPr>
          <a:xfrm>
            <a:off x="10343917" y="3752544"/>
            <a:ext cx="1000432" cy="516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Improvement 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524DA2-3737-A622-3CB9-401B29AAD98C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 flipH="1">
            <a:off x="8569779" y="3429000"/>
            <a:ext cx="1137177" cy="3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80CA0C-C637-2947-A7D4-0F80157F771D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9706956" y="3429000"/>
            <a:ext cx="0" cy="3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30287B-8A27-B364-46DC-893CCEBD3CCA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>
          <a:xfrm>
            <a:off x="9706956" y="3429000"/>
            <a:ext cx="1137177" cy="3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5EA8B2A-DE8B-3660-8149-9ABF9AFB2931}"/>
              </a:ext>
            </a:extLst>
          </p:cNvPr>
          <p:cNvSpPr/>
          <p:nvPr/>
        </p:nvSpPr>
        <p:spPr>
          <a:xfrm>
            <a:off x="3308777" y="1412201"/>
            <a:ext cx="1324304" cy="8303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Intercept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7AE90F-FE83-D14A-F772-4C82BAF443EA}"/>
              </a:ext>
            </a:extLst>
          </p:cNvPr>
          <p:cNvSpPr/>
          <p:nvPr/>
        </p:nvSpPr>
        <p:spPr>
          <a:xfrm>
            <a:off x="7407411" y="1412201"/>
            <a:ext cx="1324304" cy="8303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Slope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CDD2BA-392D-6A6F-7138-6452E2895D32}"/>
              </a:ext>
            </a:extLst>
          </p:cNvPr>
          <p:cNvCxnSpPr>
            <a:cxnSpLocks/>
            <a:stCxn id="44" idx="4"/>
            <a:endCxn id="4" idx="0"/>
          </p:cNvCxnSpPr>
          <p:nvPr/>
        </p:nvCxnSpPr>
        <p:spPr>
          <a:xfrm flipH="1">
            <a:off x="2333536" y="2242518"/>
            <a:ext cx="1637393" cy="51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4E7B30-4D7F-AF11-3318-831856F9F3FF}"/>
              </a:ext>
            </a:extLst>
          </p:cNvPr>
          <p:cNvCxnSpPr>
            <a:cxnSpLocks/>
            <a:stCxn id="44" idx="4"/>
            <a:endCxn id="30" idx="1"/>
          </p:cNvCxnSpPr>
          <p:nvPr/>
        </p:nvCxnSpPr>
        <p:spPr>
          <a:xfrm>
            <a:off x="3970929" y="2242518"/>
            <a:ext cx="1522613" cy="61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37F149-99AD-FBBB-BB5B-DE3F40F31292}"/>
              </a:ext>
            </a:extLst>
          </p:cNvPr>
          <p:cNvCxnSpPr>
            <a:cxnSpLocks/>
            <a:stCxn id="44" idx="4"/>
            <a:endCxn id="37" idx="1"/>
          </p:cNvCxnSpPr>
          <p:nvPr/>
        </p:nvCxnSpPr>
        <p:spPr>
          <a:xfrm>
            <a:off x="3970929" y="2242518"/>
            <a:ext cx="5209323" cy="61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4F1FC2-FD57-4800-D6CA-7990C3BD51C1}"/>
              </a:ext>
            </a:extLst>
          </p:cNvPr>
          <p:cNvCxnSpPr>
            <a:cxnSpLocks/>
            <a:stCxn id="45" idx="4"/>
            <a:endCxn id="4" idx="7"/>
          </p:cNvCxnSpPr>
          <p:nvPr/>
        </p:nvCxnSpPr>
        <p:spPr>
          <a:xfrm flipH="1">
            <a:off x="2860240" y="2242518"/>
            <a:ext cx="5209323" cy="61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45BF596-DE93-3F9A-6C95-36AF8FFDA823}"/>
              </a:ext>
            </a:extLst>
          </p:cNvPr>
          <p:cNvCxnSpPr>
            <a:cxnSpLocks/>
            <a:stCxn id="45" idx="4"/>
            <a:endCxn id="30" idx="7"/>
          </p:cNvCxnSpPr>
          <p:nvPr/>
        </p:nvCxnSpPr>
        <p:spPr>
          <a:xfrm flipH="1">
            <a:off x="6546950" y="2242518"/>
            <a:ext cx="1522613" cy="61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355EF8-D829-6EDC-56A6-439D900F6C01}"/>
              </a:ext>
            </a:extLst>
          </p:cNvPr>
          <p:cNvCxnSpPr>
            <a:cxnSpLocks/>
            <a:stCxn id="45" idx="4"/>
            <a:endCxn id="37" idx="0"/>
          </p:cNvCxnSpPr>
          <p:nvPr/>
        </p:nvCxnSpPr>
        <p:spPr>
          <a:xfrm>
            <a:off x="8069563" y="2242518"/>
            <a:ext cx="1637393" cy="51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D87AD904-ADF3-88C3-ADA4-48CBD4A1731C}"/>
              </a:ext>
            </a:extLst>
          </p:cNvPr>
          <p:cNvSpPr/>
          <p:nvPr/>
        </p:nvSpPr>
        <p:spPr>
          <a:xfrm>
            <a:off x="5756894" y="742278"/>
            <a:ext cx="526704" cy="4303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D270E6E3-3ADC-09CB-5B68-DA0A37F2E8A1}"/>
              </a:ext>
            </a:extLst>
          </p:cNvPr>
          <p:cNvSpPr/>
          <p:nvPr/>
        </p:nvSpPr>
        <p:spPr>
          <a:xfrm>
            <a:off x="5756894" y="5014856"/>
            <a:ext cx="526704" cy="4303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9D9D6E-77AA-53F9-1DC4-60BB6C53A9DF}"/>
              </a:ext>
            </a:extLst>
          </p:cNvPr>
          <p:cNvCxnSpPr>
            <a:cxnSpLocks/>
            <a:stCxn id="68" idx="1"/>
            <a:endCxn id="44" idx="0"/>
          </p:cNvCxnSpPr>
          <p:nvPr/>
        </p:nvCxnSpPr>
        <p:spPr>
          <a:xfrm flipH="1">
            <a:off x="3970929" y="957431"/>
            <a:ext cx="1917641" cy="45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33D695-F9A8-D916-8B98-3C752486A9DC}"/>
              </a:ext>
            </a:extLst>
          </p:cNvPr>
          <p:cNvCxnSpPr>
            <a:cxnSpLocks/>
            <a:stCxn id="68" idx="5"/>
            <a:endCxn id="45" idx="0"/>
          </p:cNvCxnSpPr>
          <p:nvPr/>
        </p:nvCxnSpPr>
        <p:spPr>
          <a:xfrm>
            <a:off x="6151922" y="957431"/>
            <a:ext cx="1917641" cy="45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92CAB9-A665-A207-E546-E0F9C1B19295}"/>
              </a:ext>
            </a:extLst>
          </p:cNvPr>
          <p:cNvCxnSpPr>
            <a:cxnSpLocks/>
            <a:stCxn id="69" idx="1"/>
            <a:endCxn id="7" idx="2"/>
          </p:cNvCxnSpPr>
          <p:nvPr/>
        </p:nvCxnSpPr>
        <p:spPr>
          <a:xfrm flipH="1" flipV="1">
            <a:off x="1196359" y="4268911"/>
            <a:ext cx="4692211" cy="96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F7A08F-F745-78D3-4A3A-426A87B18A5D}"/>
              </a:ext>
            </a:extLst>
          </p:cNvPr>
          <p:cNvCxnSpPr>
            <a:cxnSpLocks/>
            <a:stCxn id="69" idx="1"/>
            <a:endCxn id="8" idx="2"/>
          </p:cNvCxnSpPr>
          <p:nvPr/>
        </p:nvCxnSpPr>
        <p:spPr>
          <a:xfrm flipH="1" flipV="1">
            <a:off x="2333536" y="4268911"/>
            <a:ext cx="3555034" cy="96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96D5A10-5169-41AF-83AE-AE1B40139521}"/>
              </a:ext>
            </a:extLst>
          </p:cNvPr>
          <p:cNvCxnSpPr>
            <a:cxnSpLocks/>
            <a:stCxn id="69" idx="1"/>
            <a:endCxn id="9" idx="2"/>
          </p:cNvCxnSpPr>
          <p:nvPr/>
        </p:nvCxnSpPr>
        <p:spPr>
          <a:xfrm flipH="1" flipV="1">
            <a:off x="3470713" y="4268911"/>
            <a:ext cx="2417857" cy="96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58D51E-1A26-F44A-344D-7B68F3873D2C}"/>
              </a:ext>
            </a:extLst>
          </p:cNvPr>
          <p:cNvCxnSpPr>
            <a:cxnSpLocks/>
            <a:stCxn id="69" idx="1"/>
            <a:endCxn id="31" idx="2"/>
          </p:cNvCxnSpPr>
          <p:nvPr/>
        </p:nvCxnSpPr>
        <p:spPr>
          <a:xfrm flipH="1" flipV="1">
            <a:off x="4883069" y="4268911"/>
            <a:ext cx="1005501" cy="96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A2AEFC8-7B9E-6CE1-68CE-3DF075122EBF}"/>
              </a:ext>
            </a:extLst>
          </p:cNvPr>
          <p:cNvCxnSpPr>
            <a:cxnSpLocks/>
            <a:stCxn id="69" idx="0"/>
            <a:endCxn id="32" idx="2"/>
          </p:cNvCxnSpPr>
          <p:nvPr/>
        </p:nvCxnSpPr>
        <p:spPr>
          <a:xfrm flipV="1">
            <a:off x="6020246" y="4268911"/>
            <a:ext cx="0" cy="74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0A20DF-82AA-CC6A-39AC-9CC7D980F6FC}"/>
              </a:ext>
            </a:extLst>
          </p:cNvPr>
          <p:cNvCxnSpPr>
            <a:cxnSpLocks/>
            <a:stCxn id="69" idx="5"/>
            <a:endCxn id="33" idx="2"/>
          </p:cNvCxnSpPr>
          <p:nvPr/>
        </p:nvCxnSpPr>
        <p:spPr>
          <a:xfrm flipV="1">
            <a:off x="6151922" y="4268911"/>
            <a:ext cx="1005501" cy="96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DF1929-8F15-0E7C-1768-4F750279E93A}"/>
              </a:ext>
            </a:extLst>
          </p:cNvPr>
          <p:cNvCxnSpPr>
            <a:cxnSpLocks/>
            <a:stCxn id="69" idx="5"/>
            <a:endCxn id="38" idx="2"/>
          </p:cNvCxnSpPr>
          <p:nvPr/>
        </p:nvCxnSpPr>
        <p:spPr>
          <a:xfrm flipV="1">
            <a:off x="6151922" y="4268911"/>
            <a:ext cx="2417857" cy="96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BB1635D-8350-1896-5C2A-8727788C85D1}"/>
              </a:ext>
            </a:extLst>
          </p:cNvPr>
          <p:cNvCxnSpPr>
            <a:cxnSpLocks/>
            <a:stCxn id="69" idx="5"/>
            <a:endCxn id="39" idx="2"/>
          </p:cNvCxnSpPr>
          <p:nvPr/>
        </p:nvCxnSpPr>
        <p:spPr>
          <a:xfrm flipV="1">
            <a:off x="6151922" y="4268911"/>
            <a:ext cx="3555034" cy="96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1595D5B-F461-30A8-B46C-43FD16406E3B}"/>
              </a:ext>
            </a:extLst>
          </p:cNvPr>
          <p:cNvCxnSpPr>
            <a:cxnSpLocks/>
            <a:stCxn id="69" idx="5"/>
            <a:endCxn id="40" idx="2"/>
          </p:cNvCxnSpPr>
          <p:nvPr/>
        </p:nvCxnSpPr>
        <p:spPr>
          <a:xfrm flipV="1">
            <a:off x="6151922" y="4268911"/>
            <a:ext cx="4692211" cy="96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FBB7388-F18E-DC56-1467-321361D0FD50}"/>
              </a:ext>
            </a:extLst>
          </p:cNvPr>
          <p:cNvSpPr txBox="1"/>
          <p:nvPr/>
        </p:nvSpPr>
        <p:spPr>
          <a:xfrm>
            <a:off x="3315824" y="218382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B6E19B-DB8D-8E3F-192C-E515B5B85514}"/>
              </a:ext>
            </a:extLst>
          </p:cNvPr>
          <p:cNvSpPr txBox="1"/>
          <p:nvPr/>
        </p:nvSpPr>
        <p:spPr>
          <a:xfrm>
            <a:off x="4330148" y="22390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E095FB-73E9-3C74-D323-C591A7ED7D17}"/>
              </a:ext>
            </a:extLst>
          </p:cNvPr>
          <p:cNvSpPr txBox="1"/>
          <p:nvPr/>
        </p:nvSpPr>
        <p:spPr>
          <a:xfrm>
            <a:off x="4511727" y="20823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0388B3-EF5E-164A-A6F3-6C36809AA7AB}"/>
              </a:ext>
            </a:extLst>
          </p:cNvPr>
          <p:cNvSpPr txBox="1"/>
          <p:nvPr/>
        </p:nvSpPr>
        <p:spPr>
          <a:xfrm>
            <a:off x="7196290" y="21082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73ED66-D874-FC12-B511-8D98887E1F44}"/>
              </a:ext>
            </a:extLst>
          </p:cNvPr>
          <p:cNvSpPr txBox="1"/>
          <p:nvPr/>
        </p:nvSpPr>
        <p:spPr>
          <a:xfrm>
            <a:off x="7770421" y="22668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D0C494A-A91C-9D5B-E821-5AB9945264E1}"/>
              </a:ext>
            </a:extLst>
          </p:cNvPr>
          <p:cNvSpPr txBox="1"/>
          <p:nvPr/>
        </p:nvSpPr>
        <p:spPr>
          <a:xfrm>
            <a:off x="8429232" y="21443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3EEC104-0013-D36E-5754-FE158463A80C}"/>
                  </a:ext>
                </a:extLst>
              </p:cNvPr>
              <p:cNvSpPr txBox="1"/>
              <p:nvPr/>
            </p:nvSpPr>
            <p:spPr>
              <a:xfrm>
                <a:off x="1663220" y="3329162"/>
                <a:ext cx="3523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3EEC104-0013-D36E-5754-FE158463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20" y="3329162"/>
                <a:ext cx="352341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9BCB33-09FB-73EC-064D-7AEBFDC08EA8}"/>
                  </a:ext>
                </a:extLst>
              </p:cNvPr>
              <p:cNvSpPr txBox="1"/>
              <p:nvPr/>
            </p:nvSpPr>
            <p:spPr>
              <a:xfrm>
                <a:off x="2279217" y="3458397"/>
                <a:ext cx="355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9BCB33-09FB-73EC-064D-7AEBFDC08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217" y="3458397"/>
                <a:ext cx="35561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BAEDD2-7C5C-C18C-B43B-AB9AF96B2F48}"/>
                  </a:ext>
                </a:extLst>
              </p:cNvPr>
              <p:cNvSpPr txBox="1"/>
              <p:nvPr/>
            </p:nvSpPr>
            <p:spPr>
              <a:xfrm>
                <a:off x="2709983" y="3334999"/>
                <a:ext cx="4245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m:oMathPara>
                </a14:m>
                <a:endParaRPr lang="en-US" sz="1100" b="1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BAEDD2-7C5C-C18C-B43B-AB9AF96B2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83" y="3334999"/>
                <a:ext cx="42454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0F4CA11-6D76-B0EA-4C22-A26B32E14C18}"/>
                  </a:ext>
                </a:extLst>
              </p:cNvPr>
              <p:cNvSpPr txBox="1"/>
              <p:nvPr/>
            </p:nvSpPr>
            <p:spPr>
              <a:xfrm>
                <a:off x="5343955" y="3328264"/>
                <a:ext cx="3523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0F4CA11-6D76-B0EA-4C22-A26B32E1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955" y="3328264"/>
                <a:ext cx="352341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A9A58F9-28AF-F093-4B05-2FEB3F58A136}"/>
                  </a:ext>
                </a:extLst>
              </p:cNvPr>
              <p:cNvSpPr txBox="1"/>
              <p:nvPr/>
            </p:nvSpPr>
            <p:spPr>
              <a:xfrm>
                <a:off x="5959952" y="3457499"/>
                <a:ext cx="355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A9A58F9-28AF-F093-4B05-2FEB3F58A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952" y="3457499"/>
                <a:ext cx="35561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8413026-4F57-B49B-C880-B7FF315FEBD4}"/>
                  </a:ext>
                </a:extLst>
              </p:cNvPr>
              <p:cNvSpPr txBox="1"/>
              <p:nvPr/>
            </p:nvSpPr>
            <p:spPr>
              <a:xfrm>
                <a:off x="6390718" y="3334101"/>
                <a:ext cx="355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8413026-4F57-B49B-C880-B7FF315F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718" y="3334101"/>
                <a:ext cx="35561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D05028B-B011-D34D-D2E6-BADEE06BEA2B}"/>
                  </a:ext>
                </a:extLst>
              </p:cNvPr>
              <p:cNvSpPr txBox="1"/>
              <p:nvPr/>
            </p:nvSpPr>
            <p:spPr>
              <a:xfrm>
                <a:off x="9020956" y="3330776"/>
                <a:ext cx="3523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D05028B-B011-D34D-D2E6-BADEE06BE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956" y="3330776"/>
                <a:ext cx="352341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7ED7406-DACC-BB75-6F76-3BDDA166E13E}"/>
                  </a:ext>
                </a:extLst>
              </p:cNvPr>
              <p:cNvSpPr txBox="1"/>
              <p:nvPr/>
            </p:nvSpPr>
            <p:spPr>
              <a:xfrm>
                <a:off x="9636953" y="3460011"/>
                <a:ext cx="355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7ED7406-DACC-BB75-6F76-3BDDA166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953" y="3460011"/>
                <a:ext cx="35561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20B3387-A568-FF3E-FDDA-D80C2520A448}"/>
                  </a:ext>
                </a:extLst>
              </p:cNvPr>
              <p:cNvSpPr txBox="1"/>
              <p:nvPr/>
            </p:nvSpPr>
            <p:spPr>
              <a:xfrm>
                <a:off x="10067719" y="3336613"/>
                <a:ext cx="355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20B3387-A568-FF3E-FDDA-D80C2520A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19" y="3336613"/>
                <a:ext cx="35561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E977DB8-FF3F-6B46-9272-21239A589F1A}"/>
                  </a:ext>
                </a:extLst>
              </p:cNvPr>
              <p:cNvSpPr txBox="1"/>
              <p:nvPr/>
            </p:nvSpPr>
            <p:spPr>
              <a:xfrm>
                <a:off x="1361981" y="4301448"/>
                <a:ext cx="347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E977DB8-FF3F-6B46-9272-21239A589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981" y="4301448"/>
                <a:ext cx="347980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7FC4520-D539-6A11-5407-069246D09076}"/>
                  </a:ext>
                </a:extLst>
              </p:cNvPr>
              <p:cNvSpPr txBox="1"/>
              <p:nvPr/>
            </p:nvSpPr>
            <p:spPr>
              <a:xfrm>
                <a:off x="2573767" y="4301448"/>
                <a:ext cx="3512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7FC4520-D539-6A11-5407-069246D09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767" y="4301448"/>
                <a:ext cx="35125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D37BE7-07DE-4800-2309-80B82E94D8AB}"/>
                  </a:ext>
                </a:extLst>
              </p:cNvPr>
              <p:cNvSpPr txBox="1"/>
              <p:nvPr/>
            </p:nvSpPr>
            <p:spPr>
              <a:xfrm>
                <a:off x="3509593" y="4301448"/>
                <a:ext cx="4245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m:oMathPara>
                </a14:m>
                <a:endParaRPr lang="en-US" sz="1100" b="1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D37BE7-07DE-4800-2309-80B82E94D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593" y="4301448"/>
                <a:ext cx="42453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8C59BDB-AA44-761B-09D5-71D7EA708D29}"/>
                  </a:ext>
                </a:extLst>
              </p:cNvPr>
              <p:cNvSpPr txBox="1"/>
              <p:nvPr/>
            </p:nvSpPr>
            <p:spPr>
              <a:xfrm>
                <a:off x="4758823" y="4303525"/>
                <a:ext cx="347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8C59BDB-AA44-761B-09D5-71D7EA708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23" y="4303525"/>
                <a:ext cx="347980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04DC159-3688-CDCA-4A0F-794C8F902F59}"/>
                  </a:ext>
                </a:extLst>
              </p:cNvPr>
              <p:cNvSpPr txBox="1"/>
              <p:nvPr/>
            </p:nvSpPr>
            <p:spPr>
              <a:xfrm>
                <a:off x="5970609" y="4303525"/>
                <a:ext cx="3512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04DC159-3688-CDCA-4A0F-794C8F902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09" y="4303525"/>
                <a:ext cx="351250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E80C489-AC3C-EA0E-8F51-7F6854D50011}"/>
                  </a:ext>
                </a:extLst>
              </p:cNvPr>
              <p:cNvSpPr txBox="1"/>
              <p:nvPr/>
            </p:nvSpPr>
            <p:spPr>
              <a:xfrm>
                <a:off x="6971399" y="4301448"/>
                <a:ext cx="3512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E80C489-AC3C-EA0E-8F51-7F6854D50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399" y="4301448"/>
                <a:ext cx="351250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0A59C72-BBFB-8476-3319-F61AE7996D72}"/>
                  </a:ext>
                </a:extLst>
              </p:cNvPr>
              <p:cNvSpPr txBox="1"/>
              <p:nvPr/>
            </p:nvSpPr>
            <p:spPr>
              <a:xfrm>
                <a:off x="8177470" y="4301448"/>
                <a:ext cx="347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0A59C72-BBFB-8476-3319-F61AE799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70" y="4301448"/>
                <a:ext cx="347980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87B6FF8-BC91-C8E9-22A7-51C3F72C3461}"/>
                  </a:ext>
                </a:extLst>
              </p:cNvPr>
              <p:cNvSpPr txBox="1"/>
              <p:nvPr/>
            </p:nvSpPr>
            <p:spPr>
              <a:xfrm>
                <a:off x="9389256" y="4301448"/>
                <a:ext cx="3512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87B6FF8-BC91-C8E9-22A7-51C3F72C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256" y="4301448"/>
                <a:ext cx="351250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31098D9-A28D-A178-213F-5C09427C7EB6}"/>
                  </a:ext>
                </a:extLst>
              </p:cNvPr>
              <p:cNvSpPr txBox="1"/>
              <p:nvPr/>
            </p:nvSpPr>
            <p:spPr>
              <a:xfrm>
                <a:off x="10390046" y="4299371"/>
                <a:ext cx="3512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31098D9-A28D-A178-213F-5C09427C7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046" y="4299371"/>
                <a:ext cx="351250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Curved Connector 136">
            <a:extLst>
              <a:ext uri="{FF2B5EF4-FFF2-40B4-BE49-F238E27FC236}">
                <a16:creationId xmlns:a16="http://schemas.microsoft.com/office/drawing/2014/main" id="{F0E7C3A3-F719-0A25-2BF2-B03FBEE12408}"/>
              </a:ext>
            </a:extLst>
          </p:cNvPr>
          <p:cNvCxnSpPr>
            <a:cxnSpLocks/>
            <a:stCxn id="44" idx="2"/>
            <a:endCxn id="44" idx="1"/>
          </p:cNvCxnSpPr>
          <p:nvPr/>
        </p:nvCxnSpPr>
        <p:spPr>
          <a:xfrm rot="10800000" flipH="1">
            <a:off x="3308777" y="1533798"/>
            <a:ext cx="193940" cy="293562"/>
          </a:xfrm>
          <a:prstGeom prst="curvedConnector4">
            <a:avLst>
              <a:gd name="adj1" fmla="val -77623"/>
              <a:gd name="adj2" fmla="val 12052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7361590B-1812-A178-EBA2-4EF0FAA591AD}"/>
              </a:ext>
            </a:extLst>
          </p:cNvPr>
          <p:cNvCxnSpPr>
            <a:cxnSpLocks/>
            <a:stCxn id="45" idx="7"/>
            <a:endCxn id="45" idx="6"/>
          </p:cNvCxnSpPr>
          <p:nvPr/>
        </p:nvCxnSpPr>
        <p:spPr>
          <a:xfrm rot="16200000" flipH="1">
            <a:off x="8487964" y="1583609"/>
            <a:ext cx="293562" cy="193940"/>
          </a:xfrm>
          <a:prstGeom prst="curvedConnector4">
            <a:avLst>
              <a:gd name="adj1" fmla="val -24327"/>
              <a:gd name="adj2" fmla="val 17762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155CB08-C827-5BE1-A55A-2777785A8C57}"/>
              </a:ext>
            </a:extLst>
          </p:cNvPr>
          <p:cNvSpPr txBox="1"/>
          <p:nvPr/>
        </p:nvSpPr>
        <p:spPr>
          <a:xfrm>
            <a:off x="2995007" y="12814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164E995-D4DA-0D61-BEF6-555C426D5D01}"/>
              </a:ext>
            </a:extLst>
          </p:cNvPr>
          <p:cNvSpPr txBox="1"/>
          <p:nvPr/>
        </p:nvSpPr>
        <p:spPr>
          <a:xfrm>
            <a:off x="4732235" y="9574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168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26F82E96-798C-216A-6C98-1379A26CCEA7}"/>
              </a:ext>
            </a:extLst>
          </p:cNvPr>
          <p:cNvGrpSpPr/>
          <p:nvPr/>
        </p:nvGrpSpPr>
        <p:grpSpPr>
          <a:xfrm>
            <a:off x="516834" y="597384"/>
            <a:ext cx="8295862" cy="4214750"/>
            <a:chOff x="516834" y="597384"/>
            <a:chExt cx="8295862" cy="42147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D20079-3B86-C785-B9FE-DDDA3668CF94}"/>
                </a:ext>
              </a:extLst>
            </p:cNvPr>
            <p:cNvSpPr/>
            <p:nvPr/>
          </p:nvSpPr>
          <p:spPr>
            <a:xfrm>
              <a:off x="1656577" y="884342"/>
              <a:ext cx="1489744" cy="6701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Personal Growth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68B8A-CBF1-64F9-68F3-C862A6929C01}"/>
                </a:ext>
              </a:extLst>
            </p:cNvPr>
            <p:cNvSpPr/>
            <p:nvPr/>
          </p:nvSpPr>
          <p:spPr>
            <a:xfrm>
              <a:off x="764056" y="1878001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Continuous Learning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BBB32A-350B-0852-B8F6-9BF99101EC41}"/>
                </a:ext>
              </a:extLst>
            </p:cNvPr>
            <p:cNvSpPr/>
            <p:nvPr/>
          </p:nvSpPr>
          <p:spPr>
            <a:xfrm>
              <a:off x="1901233" y="1878001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New Experience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FB5D26-BBD1-6DB2-9AF3-BBAE58B91BC7}"/>
                </a:ext>
              </a:extLst>
            </p:cNvPr>
            <p:cNvSpPr/>
            <p:nvPr/>
          </p:nvSpPr>
          <p:spPr>
            <a:xfrm>
              <a:off x="3038410" y="1878001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Improvement 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D6B775-F783-85C5-7BBF-02E59F7D67EB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 flipH="1">
              <a:off x="1264272" y="1554457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224445-7312-8D58-830B-B4D319A82BD4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401449" y="1554457"/>
              <a:ext cx="0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F4A5251-E175-BC5A-BBEB-0258133B21A4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>
              <a:off x="2401449" y="1554457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A1B18A-5444-F03C-C6A8-3A5625D24CCA}"/>
                </a:ext>
              </a:extLst>
            </p:cNvPr>
            <p:cNvSpPr txBox="1"/>
            <p:nvPr/>
          </p:nvSpPr>
          <p:spPr>
            <a:xfrm>
              <a:off x="1622621" y="147010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887E82-7FBC-91E7-60F6-881E4D0A7307}"/>
                </a:ext>
              </a:extLst>
            </p:cNvPr>
            <p:cNvSpPr txBox="1"/>
            <p:nvPr/>
          </p:nvSpPr>
          <p:spPr>
            <a:xfrm>
              <a:off x="2347130" y="1583854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0.77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0F4D90-1CB2-7757-A116-76DF37612615}"/>
                </a:ext>
              </a:extLst>
            </p:cNvPr>
            <p:cNvSpPr txBox="1"/>
            <p:nvPr/>
          </p:nvSpPr>
          <p:spPr>
            <a:xfrm>
              <a:off x="2777896" y="1460456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0.61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B06223-36CE-69BE-863A-26746F5222E0}"/>
                </a:ext>
              </a:extLst>
            </p:cNvPr>
            <p:cNvSpPr/>
            <p:nvPr/>
          </p:nvSpPr>
          <p:spPr>
            <a:xfrm>
              <a:off x="6163913" y="884342"/>
              <a:ext cx="1489744" cy="6701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Purpose in Life 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C93E9A-9824-F8A8-5495-7687F578A27F}"/>
                </a:ext>
              </a:extLst>
            </p:cNvPr>
            <p:cNvSpPr/>
            <p:nvPr/>
          </p:nvSpPr>
          <p:spPr>
            <a:xfrm>
              <a:off x="5271392" y="1878001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Purposeful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1691D7-D206-A672-F79E-CDFDF14B9B93}"/>
                </a:ext>
              </a:extLst>
            </p:cNvPr>
            <p:cNvSpPr/>
            <p:nvPr/>
          </p:nvSpPr>
          <p:spPr>
            <a:xfrm>
              <a:off x="6408569" y="1878001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Think about Future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BDA3FA-295F-04F8-7E9E-8BB7FFB21089}"/>
                </a:ext>
              </a:extLst>
            </p:cNvPr>
            <p:cNvSpPr/>
            <p:nvPr/>
          </p:nvSpPr>
          <p:spPr>
            <a:xfrm>
              <a:off x="7545746" y="1878001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Accomplished 2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0A7216-A77C-67DA-9B9A-49F35AEBA2A6}"/>
                </a:ext>
              </a:extLst>
            </p:cNvPr>
            <p:cNvCxnSpPr>
              <a:stCxn id="20" idx="4"/>
              <a:endCxn id="21" idx="0"/>
            </p:cNvCxnSpPr>
            <p:nvPr/>
          </p:nvCxnSpPr>
          <p:spPr>
            <a:xfrm flipH="1">
              <a:off x="5771608" y="1554457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CD3EF0-0F49-1FB9-B113-ECD2E27716E6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>
              <a:off x="6908785" y="1554457"/>
              <a:ext cx="0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D1F421B-D058-A76A-B7BA-3A24FDE1FA61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6908785" y="1554457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327711-BC1B-11A3-8E51-EABAEA0BF58A}"/>
                </a:ext>
              </a:extLst>
            </p:cNvPr>
            <p:cNvSpPr txBox="1"/>
            <p:nvPr/>
          </p:nvSpPr>
          <p:spPr>
            <a:xfrm>
              <a:off x="6129957" y="147010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7DB1DE-5A89-11CA-BB41-35CF1CE807AC}"/>
                </a:ext>
              </a:extLst>
            </p:cNvPr>
            <p:cNvSpPr txBox="1"/>
            <p:nvPr/>
          </p:nvSpPr>
          <p:spPr>
            <a:xfrm>
              <a:off x="6854466" y="1583854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0.45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1D8FC3-159D-E4D8-06E8-00CB9D3001F6}"/>
                </a:ext>
              </a:extLst>
            </p:cNvPr>
            <p:cNvSpPr txBox="1"/>
            <p:nvPr/>
          </p:nvSpPr>
          <p:spPr>
            <a:xfrm>
              <a:off x="7285232" y="1460456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0.75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0D3D55-243D-3958-0441-F30BFD5EB3C1}"/>
                </a:ext>
              </a:extLst>
            </p:cNvPr>
            <p:cNvSpPr/>
            <p:nvPr/>
          </p:nvSpPr>
          <p:spPr>
            <a:xfrm>
              <a:off x="2107955" y="3155159"/>
              <a:ext cx="1489744" cy="6701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Personal Growth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FDEC05-B88C-6228-24E3-94FE7234CF14}"/>
                </a:ext>
              </a:extLst>
            </p:cNvPr>
            <p:cNvSpPr/>
            <p:nvPr/>
          </p:nvSpPr>
          <p:spPr>
            <a:xfrm>
              <a:off x="1215434" y="414881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Continuous Learning 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42B769-D6DC-7B30-CEEF-E591DAB646C3}"/>
                </a:ext>
              </a:extLst>
            </p:cNvPr>
            <p:cNvSpPr/>
            <p:nvPr/>
          </p:nvSpPr>
          <p:spPr>
            <a:xfrm>
              <a:off x="2352611" y="414881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New Experience 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97B497-76B4-BD5E-90CE-F491CBDE900F}"/>
                </a:ext>
              </a:extLst>
            </p:cNvPr>
            <p:cNvSpPr/>
            <p:nvPr/>
          </p:nvSpPr>
          <p:spPr>
            <a:xfrm>
              <a:off x="3489788" y="414881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Improvement 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0BF709-B7AB-F8D8-5F46-6ECDE17E9912}"/>
                </a:ext>
              </a:extLst>
            </p:cNvPr>
            <p:cNvCxnSpPr>
              <a:stCxn id="30" idx="4"/>
              <a:endCxn id="31" idx="0"/>
            </p:cNvCxnSpPr>
            <p:nvPr/>
          </p:nvCxnSpPr>
          <p:spPr>
            <a:xfrm flipH="1">
              <a:off x="1715650" y="3825274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EC76A8C-5E29-D12D-1A31-25CEFB94789E}"/>
                </a:ext>
              </a:extLst>
            </p:cNvPr>
            <p:cNvCxnSpPr>
              <a:cxnSpLocks/>
              <a:stCxn id="30" idx="4"/>
              <a:endCxn id="32" idx="0"/>
            </p:cNvCxnSpPr>
            <p:nvPr/>
          </p:nvCxnSpPr>
          <p:spPr>
            <a:xfrm>
              <a:off x="2852827" y="3825274"/>
              <a:ext cx="0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0FE66EF-936D-B5D9-50E5-D04D4685C789}"/>
                </a:ext>
              </a:extLst>
            </p:cNvPr>
            <p:cNvCxnSpPr>
              <a:cxnSpLocks/>
              <a:stCxn id="30" idx="4"/>
              <a:endCxn id="33" idx="0"/>
            </p:cNvCxnSpPr>
            <p:nvPr/>
          </p:nvCxnSpPr>
          <p:spPr>
            <a:xfrm>
              <a:off x="2852827" y="3825274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06BFDF-6801-3BA5-AF5E-9C3BDE542CE7}"/>
                </a:ext>
              </a:extLst>
            </p:cNvPr>
            <p:cNvSpPr txBox="1"/>
            <p:nvPr/>
          </p:nvSpPr>
          <p:spPr>
            <a:xfrm>
              <a:off x="2073999" y="3740919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0.87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C7D3EA-FA8E-63B3-3F0E-3111D12C185B}"/>
                </a:ext>
              </a:extLst>
            </p:cNvPr>
            <p:cNvSpPr txBox="1"/>
            <p:nvPr/>
          </p:nvSpPr>
          <p:spPr>
            <a:xfrm>
              <a:off x="2798508" y="3854671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0.73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4CEAEC-3681-4A5D-7D66-0AA89C8D5017}"/>
                </a:ext>
              </a:extLst>
            </p:cNvPr>
            <p:cNvSpPr txBox="1"/>
            <p:nvPr/>
          </p:nvSpPr>
          <p:spPr>
            <a:xfrm>
              <a:off x="3229274" y="3731273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0.61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ED3C08-5C2B-17CA-B8D7-0FB06C83EFAD}"/>
                </a:ext>
              </a:extLst>
            </p:cNvPr>
            <p:cNvSpPr/>
            <p:nvPr/>
          </p:nvSpPr>
          <p:spPr>
            <a:xfrm>
              <a:off x="5870220" y="3155159"/>
              <a:ext cx="1489744" cy="6701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Purpose in Life 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6D11061-8D63-BD04-B7E2-DC5C0E81FFBE}"/>
                </a:ext>
              </a:extLst>
            </p:cNvPr>
            <p:cNvSpPr/>
            <p:nvPr/>
          </p:nvSpPr>
          <p:spPr>
            <a:xfrm>
              <a:off x="4977699" y="414881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Purposeful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4A96FC-9B4E-0783-B1CA-4AB0FED379CC}"/>
                </a:ext>
              </a:extLst>
            </p:cNvPr>
            <p:cNvSpPr/>
            <p:nvPr/>
          </p:nvSpPr>
          <p:spPr>
            <a:xfrm>
              <a:off x="6114876" y="414881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Think about Future 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8A3B0A-7C58-C78A-754B-86A2A2D0DAFC}"/>
                </a:ext>
              </a:extLst>
            </p:cNvPr>
            <p:cNvSpPr/>
            <p:nvPr/>
          </p:nvSpPr>
          <p:spPr>
            <a:xfrm>
              <a:off x="7252053" y="414881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Accomplished 2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AC9801E-6883-DF0F-1690-C699ABB9041C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 flipH="1">
              <a:off x="5477915" y="3825274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C1AAB1B-6578-666C-0DA6-433C40B0B48E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6615092" y="3825274"/>
              <a:ext cx="0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E9C119C-4EDF-FA8E-210F-CEC9F75A3FF8}"/>
                </a:ext>
              </a:extLst>
            </p:cNvPr>
            <p:cNvCxnSpPr>
              <a:cxnSpLocks/>
              <a:stCxn id="40" idx="4"/>
              <a:endCxn id="43" idx="0"/>
            </p:cNvCxnSpPr>
            <p:nvPr/>
          </p:nvCxnSpPr>
          <p:spPr>
            <a:xfrm>
              <a:off x="6615092" y="3825274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509492-7043-A7DB-CD15-030F510C79B7}"/>
                </a:ext>
              </a:extLst>
            </p:cNvPr>
            <p:cNvSpPr txBox="1"/>
            <p:nvPr/>
          </p:nvSpPr>
          <p:spPr>
            <a:xfrm>
              <a:off x="5836264" y="3740919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0.60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B271E60-08D3-B54F-5907-7A88AD43866E}"/>
                </a:ext>
              </a:extLst>
            </p:cNvPr>
            <p:cNvSpPr txBox="1"/>
            <p:nvPr/>
          </p:nvSpPr>
          <p:spPr>
            <a:xfrm>
              <a:off x="6560773" y="3854671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0.21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6662D4-23E0-C13C-1602-B83D48F27DD7}"/>
                </a:ext>
              </a:extLst>
            </p:cNvPr>
            <p:cNvSpPr txBox="1"/>
            <p:nvPr/>
          </p:nvSpPr>
          <p:spPr>
            <a:xfrm>
              <a:off x="6991539" y="3731273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0.39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49C81C-9FA0-7738-CA79-BA0793EE3A9D}"/>
                </a:ext>
              </a:extLst>
            </p:cNvPr>
            <p:cNvSpPr/>
            <p:nvPr/>
          </p:nvSpPr>
          <p:spPr>
            <a:xfrm>
              <a:off x="516836" y="597384"/>
              <a:ext cx="8295860" cy="21070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03A9C37-F31F-B2C2-528B-0896CCB47E29}"/>
                </a:ext>
              </a:extLst>
            </p:cNvPr>
            <p:cNvSpPr/>
            <p:nvPr/>
          </p:nvSpPr>
          <p:spPr>
            <a:xfrm>
              <a:off x="516834" y="2705039"/>
              <a:ext cx="8295861" cy="21070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74E8189-3BC5-E7F7-71FF-F4A4F6E4B27B}"/>
                </a:ext>
              </a:extLst>
            </p:cNvPr>
            <p:cNvSpPr txBox="1"/>
            <p:nvPr/>
          </p:nvSpPr>
          <p:spPr>
            <a:xfrm>
              <a:off x="574484" y="740613"/>
              <a:ext cx="2709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(a)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154999-0895-145E-B4AE-1A8C79164B9A}"/>
                </a:ext>
              </a:extLst>
            </p:cNvPr>
            <p:cNvSpPr txBox="1"/>
            <p:nvPr/>
          </p:nvSpPr>
          <p:spPr>
            <a:xfrm>
              <a:off x="574484" y="2847144"/>
              <a:ext cx="25968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(c)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449A3AD-7370-1460-F278-9563BEB9B70D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 flipH="1">
              <a:off x="4664765" y="597384"/>
              <a:ext cx="1" cy="2107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BD7FBF-E6FA-0987-64C9-5374D7AB2FA0}"/>
                </a:ext>
              </a:extLst>
            </p:cNvPr>
            <p:cNvSpPr txBox="1"/>
            <p:nvPr/>
          </p:nvSpPr>
          <p:spPr>
            <a:xfrm>
              <a:off x="4747034" y="740612"/>
              <a:ext cx="2821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(b)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509AE4B-0DC6-55FC-9D41-5B0D40FFCEAF}"/>
                </a:ext>
              </a:extLst>
            </p:cNvPr>
            <p:cNvCxnSpPr>
              <a:cxnSpLocks/>
              <a:stCxn id="30" idx="6"/>
              <a:endCxn id="40" idx="2"/>
            </p:cNvCxnSpPr>
            <p:nvPr/>
          </p:nvCxnSpPr>
          <p:spPr>
            <a:xfrm>
              <a:off x="3597699" y="3490217"/>
              <a:ext cx="2272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27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287B7EC-61B0-6C75-A800-0FAF4217ECC9}"/>
              </a:ext>
            </a:extLst>
          </p:cNvPr>
          <p:cNvGrpSpPr/>
          <p:nvPr/>
        </p:nvGrpSpPr>
        <p:grpSpPr>
          <a:xfrm>
            <a:off x="486416" y="630946"/>
            <a:ext cx="11211598" cy="5513376"/>
            <a:chOff x="486416" y="630946"/>
            <a:chExt cx="11211598" cy="551337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D2D593E-4424-2D1D-386B-C15CE6021D38}"/>
                </a:ext>
              </a:extLst>
            </p:cNvPr>
            <p:cNvSpPr/>
            <p:nvPr/>
          </p:nvSpPr>
          <p:spPr>
            <a:xfrm>
              <a:off x="1664418" y="961616"/>
              <a:ext cx="1489744" cy="6701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Personal Growth 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CEBCCF8-5D0C-42D1-9EC9-56A219F5CB33}"/>
                </a:ext>
              </a:extLst>
            </p:cNvPr>
            <p:cNvSpPr/>
            <p:nvPr/>
          </p:nvSpPr>
          <p:spPr>
            <a:xfrm>
              <a:off x="771897" y="1955275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Continuous Learning 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F402230-15D1-B9C9-10FC-69D78D99AD21}"/>
                </a:ext>
              </a:extLst>
            </p:cNvPr>
            <p:cNvSpPr/>
            <p:nvPr/>
          </p:nvSpPr>
          <p:spPr>
            <a:xfrm>
              <a:off x="1909074" y="1955275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New Experience 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9FA8AB4-66DD-1CD5-EDA9-3C4ADD3CDD09}"/>
                </a:ext>
              </a:extLst>
            </p:cNvPr>
            <p:cNvSpPr/>
            <p:nvPr/>
          </p:nvSpPr>
          <p:spPr>
            <a:xfrm>
              <a:off x="3046251" y="1955275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Improvement 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6730BE9-6102-0262-5EC1-934C2A416969}"/>
                </a:ext>
              </a:extLst>
            </p:cNvPr>
            <p:cNvCxnSpPr>
              <a:stCxn id="74" idx="4"/>
              <a:endCxn id="75" idx="0"/>
            </p:cNvCxnSpPr>
            <p:nvPr/>
          </p:nvCxnSpPr>
          <p:spPr>
            <a:xfrm flipH="1">
              <a:off x="1272113" y="1631731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212BA19-DB96-CD93-07A6-61EF85E6E5D6}"/>
                </a:ext>
              </a:extLst>
            </p:cNvPr>
            <p:cNvCxnSpPr>
              <a:cxnSpLocks/>
              <a:stCxn id="74" idx="4"/>
              <a:endCxn id="76" idx="0"/>
            </p:cNvCxnSpPr>
            <p:nvPr/>
          </p:nvCxnSpPr>
          <p:spPr>
            <a:xfrm>
              <a:off x="2409290" y="1631731"/>
              <a:ext cx="0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85346B0-1194-FE71-6B3B-DA5B13FBD20A}"/>
                </a:ext>
              </a:extLst>
            </p:cNvPr>
            <p:cNvCxnSpPr>
              <a:cxnSpLocks/>
              <a:stCxn id="74" idx="4"/>
              <a:endCxn id="77" idx="0"/>
            </p:cNvCxnSpPr>
            <p:nvPr/>
          </p:nvCxnSpPr>
          <p:spPr>
            <a:xfrm>
              <a:off x="2409290" y="1631731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56ACA93-2544-86B5-C924-1D3F8E3ACC69}"/>
                </a:ext>
              </a:extLst>
            </p:cNvPr>
            <p:cNvSpPr/>
            <p:nvPr/>
          </p:nvSpPr>
          <p:spPr>
            <a:xfrm>
              <a:off x="5351128" y="961616"/>
              <a:ext cx="1489744" cy="6701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Personal Growth 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76D83D-7D47-621C-EA57-63ED5C37D139}"/>
                </a:ext>
              </a:extLst>
            </p:cNvPr>
            <p:cNvSpPr/>
            <p:nvPr/>
          </p:nvSpPr>
          <p:spPr>
            <a:xfrm>
              <a:off x="4458607" y="1955275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Continuous Learning 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EEF4BA2-3EB3-F42E-3B97-84BFFCA8123F}"/>
                </a:ext>
              </a:extLst>
            </p:cNvPr>
            <p:cNvSpPr/>
            <p:nvPr/>
          </p:nvSpPr>
          <p:spPr>
            <a:xfrm>
              <a:off x="5595784" y="1955275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New Experience 2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FC9FECE-CB8F-5DF1-C27E-CA6FF39DC6A8}"/>
                </a:ext>
              </a:extLst>
            </p:cNvPr>
            <p:cNvSpPr/>
            <p:nvPr/>
          </p:nvSpPr>
          <p:spPr>
            <a:xfrm>
              <a:off x="6732961" y="1955275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Improvement 2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C4E1A4E-B218-B984-2A29-E89B8B6C297C}"/>
                </a:ext>
              </a:extLst>
            </p:cNvPr>
            <p:cNvCxnSpPr>
              <a:stCxn id="81" idx="4"/>
              <a:endCxn id="82" idx="0"/>
            </p:cNvCxnSpPr>
            <p:nvPr/>
          </p:nvCxnSpPr>
          <p:spPr>
            <a:xfrm flipH="1">
              <a:off x="4958823" y="1631731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37D1F3E-946F-5346-59CE-7D3DE8023A9A}"/>
                </a:ext>
              </a:extLst>
            </p:cNvPr>
            <p:cNvCxnSpPr>
              <a:cxnSpLocks/>
              <a:stCxn id="81" idx="4"/>
              <a:endCxn id="83" idx="0"/>
            </p:cNvCxnSpPr>
            <p:nvPr/>
          </p:nvCxnSpPr>
          <p:spPr>
            <a:xfrm>
              <a:off x="6096000" y="1631731"/>
              <a:ext cx="0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951D078-1EEF-EDB7-661D-FFA3458166AE}"/>
                </a:ext>
              </a:extLst>
            </p:cNvPr>
            <p:cNvCxnSpPr>
              <a:cxnSpLocks/>
              <a:stCxn id="81" idx="4"/>
              <a:endCxn id="84" idx="0"/>
            </p:cNvCxnSpPr>
            <p:nvPr/>
          </p:nvCxnSpPr>
          <p:spPr>
            <a:xfrm>
              <a:off x="6096000" y="1631731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948D979-2732-E936-2762-A2B1B1E3BB7F}"/>
                </a:ext>
              </a:extLst>
            </p:cNvPr>
            <p:cNvSpPr/>
            <p:nvPr/>
          </p:nvSpPr>
          <p:spPr>
            <a:xfrm>
              <a:off x="9037838" y="961616"/>
              <a:ext cx="1489744" cy="6701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Personal Growth 3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A5AB20E-751A-9A5E-C72F-FA345AAAAA5E}"/>
                </a:ext>
              </a:extLst>
            </p:cNvPr>
            <p:cNvSpPr/>
            <p:nvPr/>
          </p:nvSpPr>
          <p:spPr>
            <a:xfrm>
              <a:off x="8145317" y="1955275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Continuous Learning 3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CEA75BD-308A-713D-5B39-CD3FBF7D7EAD}"/>
                </a:ext>
              </a:extLst>
            </p:cNvPr>
            <p:cNvSpPr/>
            <p:nvPr/>
          </p:nvSpPr>
          <p:spPr>
            <a:xfrm>
              <a:off x="9282494" y="1955275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New Experience 3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88464C1-8A36-41B2-EFD9-BB7CE99DCCF1}"/>
                </a:ext>
              </a:extLst>
            </p:cNvPr>
            <p:cNvSpPr/>
            <p:nvPr/>
          </p:nvSpPr>
          <p:spPr>
            <a:xfrm>
              <a:off x="10419671" y="1955275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Improvement 3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551BD2A-E505-4167-EFC5-6193E2466490}"/>
                </a:ext>
              </a:extLst>
            </p:cNvPr>
            <p:cNvCxnSpPr>
              <a:stCxn id="88" idx="4"/>
              <a:endCxn id="89" idx="0"/>
            </p:cNvCxnSpPr>
            <p:nvPr/>
          </p:nvCxnSpPr>
          <p:spPr>
            <a:xfrm flipH="1">
              <a:off x="8645533" y="1631731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A52CF27-C41C-B9EB-F4A9-F71E9B5AD8DC}"/>
                </a:ext>
              </a:extLst>
            </p:cNvPr>
            <p:cNvCxnSpPr>
              <a:cxnSpLocks/>
              <a:stCxn id="88" idx="4"/>
              <a:endCxn id="90" idx="0"/>
            </p:cNvCxnSpPr>
            <p:nvPr/>
          </p:nvCxnSpPr>
          <p:spPr>
            <a:xfrm>
              <a:off x="9782710" y="1631731"/>
              <a:ext cx="0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116A26D-33A7-5FFA-C63B-DDC13C87A8AA}"/>
                </a:ext>
              </a:extLst>
            </p:cNvPr>
            <p:cNvCxnSpPr>
              <a:cxnSpLocks/>
              <a:stCxn id="88" idx="4"/>
              <a:endCxn id="91" idx="0"/>
            </p:cNvCxnSpPr>
            <p:nvPr/>
          </p:nvCxnSpPr>
          <p:spPr>
            <a:xfrm>
              <a:off x="9782710" y="1631731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CCED61-0CAB-D461-8814-6B69F54831DF}"/>
                </a:ext>
              </a:extLst>
            </p:cNvPr>
            <p:cNvSpPr txBox="1"/>
            <p:nvPr/>
          </p:nvSpPr>
          <p:spPr>
            <a:xfrm>
              <a:off x="1675910" y="1531893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5DDEAE1-1006-C3F3-9A30-CB994C879D51}"/>
                </a:ext>
              </a:extLst>
            </p:cNvPr>
            <p:cNvSpPr txBox="1"/>
            <p:nvPr/>
          </p:nvSpPr>
          <p:spPr>
            <a:xfrm>
              <a:off x="2354971" y="166112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0.75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4EBA8A2-CA58-FA38-6192-228C33BEBF70}"/>
                </a:ext>
              </a:extLst>
            </p:cNvPr>
            <p:cNvSpPr txBox="1"/>
            <p:nvPr/>
          </p:nvSpPr>
          <p:spPr>
            <a:xfrm>
              <a:off x="2785737" y="1537730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0.61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1CE0774-A173-4ECC-102B-920F383D0CE0}"/>
                </a:ext>
              </a:extLst>
            </p:cNvPr>
            <p:cNvSpPr txBox="1"/>
            <p:nvPr/>
          </p:nvSpPr>
          <p:spPr>
            <a:xfrm>
              <a:off x="5419709" y="153099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F70CEA7-A0E1-3152-B721-72B7B4440099}"/>
                </a:ext>
              </a:extLst>
            </p:cNvPr>
            <p:cNvSpPr txBox="1"/>
            <p:nvPr/>
          </p:nvSpPr>
          <p:spPr>
            <a:xfrm>
              <a:off x="6035706" y="1660230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0.75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DC023A3-1CD4-F10D-FF31-6D7926DC1E36}"/>
                </a:ext>
              </a:extLst>
            </p:cNvPr>
            <p:cNvSpPr txBox="1"/>
            <p:nvPr/>
          </p:nvSpPr>
          <p:spPr>
            <a:xfrm>
              <a:off x="6466472" y="153683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0.94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688CB8D-8A5B-CF8B-8EA2-9503D6673B04}"/>
                </a:ext>
              </a:extLst>
            </p:cNvPr>
            <p:cNvSpPr txBox="1"/>
            <p:nvPr/>
          </p:nvSpPr>
          <p:spPr>
            <a:xfrm>
              <a:off x="9096710" y="1533507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5E7616-9FE0-8FD3-3EB4-0326E0DFEA5A}"/>
                </a:ext>
              </a:extLst>
            </p:cNvPr>
            <p:cNvSpPr txBox="1"/>
            <p:nvPr/>
          </p:nvSpPr>
          <p:spPr>
            <a:xfrm>
              <a:off x="9712707" y="166274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0.75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EE85217-F7DF-0E51-0B0E-9E830071DAD9}"/>
                </a:ext>
              </a:extLst>
            </p:cNvPr>
            <p:cNvSpPr txBox="1"/>
            <p:nvPr/>
          </p:nvSpPr>
          <p:spPr>
            <a:xfrm>
              <a:off x="10143473" y="1539344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0.94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D4512B5-9DA7-2B6F-B55C-76F6A8794892}"/>
                </a:ext>
              </a:extLst>
            </p:cNvPr>
            <p:cNvSpPr/>
            <p:nvPr/>
          </p:nvSpPr>
          <p:spPr>
            <a:xfrm>
              <a:off x="1612067" y="4441419"/>
              <a:ext cx="1489744" cy="6701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Personal Growth 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E0F049E-A52A-3C7D-2DC8-4850AB5AB0FE}"/>
                </a:ext>
              </a:extLst>
            </p:cNvPr>
            <p:cNvSpPr/>
            <p:nvPr/>
          </p:nvSpPr>
          <p:spPr>
            <a:xfrm>
              <a:off x="719546" y="543507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Continuous Learning 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60B93B7-86F4-3762-C758-BFB8E7B3FE7D}"/>
                </a:ext>
              </a:extLst>
            </p:cNvPr>
            <p:cNvSpPr/>
            <p:nvPr/>
          </p:nvSpPr>
          <p:spPr>
            <a:xfrm>
              <a:off x="1856723" y="543507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New Experience 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B4A7EB9-6DEF-BEAD-9C9B-916842BDCAA0}"/>
                </a:ext>
              </a:extLst>
            </p:cNvPr>
            <p:cNvSpPr/>
            <p:nvPr/>
          </p:nvSpPr>
          <p:spPr>
            <a:xfrm>
              <a:off x="2993900" y="543507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Improvement 1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4A4D9A8-B4C3-D47B-1EA4-463E1910B240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219762" y="5111534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6566C51-5D82-AD0B-4F0D-0C3B64159608}"/>
                </a:ext>
              </a:extLst>
            </p:cNvPr>
            <p:cNvCxnSpPr>
              <a:cxnSpLocks/>
              <a:stCxn id="123" idx="4"/>
              <a:endCxn id="125" idx="0"/>
            </p:cNvCxnSpPr>
            <p:nvPr/>
          </p:nvCxnSpPr>
          <p:spPr>
            <a:xfrm>
              <a:off x="2356939" y="5111534"/>
              <a:ext cx="0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A4F0F9A-8566-46B4-215E-F7CDD92BA8CA}"/>
                </a:ext>
              </a:extLst>
            </p:cNvPr>
            <p:cNvCxnSpPr>
              <a:cxnSpLocks/>
              <a:stCxn id="123" idx="4"/>
              <a:endCxn id="126" idx="0"/>
            </p:cNvCxnSpPr>
            <p:nvPr/>
          </p:nvCxnSpPr>
          <p:spPr>
            <a:xfrm>
              <a:off x="2356939" y="5111534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7477688-68D1-7E24-8FFD-B907A345DC64}"/>
                </a:ext>
              </a:extLst>
            </p:cNvPr>
            <p:cNvSpPr/>
            <p:nvPr/>
          </p:nvSpPr>
          <p:spPr>
            <a:xfrm>
              <a:off x="5298777" y="4441419"/>
              <a:ext cx="1489744" cy="6701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Personal Growth 2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2931867-E029-6F1B-5A73-D16F5C767793}"/>
                </a:ext>
              </a:extLst>
            </p:cNvPr>
            <p:cNvSpPr/>
            <p:nvPr/>
          </p:nvSpPr>
          <p:spPr>
            <a:xfrm>
              <a:off x="4406256" y="543507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Continuous Learning 2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040505-77E4-7719-1887-37E845E43A50}"/>
                </a:ext>
              </a:extLst>
            </p:cNvPr>
            <p:cNvSpPr/>
            <p:nvPr/>
          </p:nvSpPr>
          <p:spPr>
            <a:xfrm>
              <a:off x="5543433" y="543507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New Experience 2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757A702-187F-9C1F-CDD7-7E546FA1A617}"/>
                </a:ext>
              </a:extLst>
            </p:cNvPr>
            <p:cNvSpPr/>
            <p:nvPr/>
          </p:nvSpPr>
          <p:spPr>
            <a:xfrm>
              <a:off x="6680610" y="543507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Improvement 2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301193F-DD6C-073F-07A9-06EB75D048EC}"/>
                </a:ext>
              </a:extLst>
            </p:cNvPr>
            <p:cNvCxnSpPr>
              <a:stCxn id="130" idx="4"/>
              <a:endCxn id="131" idx="0"/>
            </p:cNvCxnSpPr>
            <p:nvPr/>
          </p:nvCxnSpPr>
          <p:spPr>
            <a:xfrm flipH="1">
              <a:off x="4906472" y="5111534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C3C63EA2-2434-26F2-DCDA-1CCA1BB794C5}"/>
                </a:ext>
              </a:extLst>
            </p:cNvPr>
            <p:cNvCxnSpPr>
              <a:cxnSpLocks/>
              <a:stCxn id="130" idx="4"/>
              <a:endCxn id="132" idx="0"/>
            </p:cNvCxnSpPr>
            <p:nvPr/>
          </p:nvCxnSpPr>
          <p:spPr>
            <a:xfrm>
              <a:off x="6043649" y="5111534"/>
              <a:ext cx="0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25D8337-C489-1DB4-3C69-3B05CE780938}"/>
                </a:ext>
              </a:extLst>
            </p:cNvPr>
            <p:cNvCxnSpPr>
              <a:cxnSpLocks/>
              <a:stCxn id="130" idx="4"/>
              <a:endCxn id="133" idx="0"/>
            </p:cNvCxnSpPr>
            <p:nvPr/>
          </p:nvCxnSpPr>
          <p:spPr>
            <a:xfrm>
              <a:off x="6043649" y="5111534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D5D330F-B227-5B0B-61AC-A47CCACE1803}"/>
                </a:ext>
              </a:extLst>
            </p:cNvPr>
            <p:cNvSpPr/>
            <p:nvPr/>
          </p:nvSpPr>
          <p:spPr>
            <a:xfrm>
              <a:off x="8985487" y="4441419"/>
              <a:ext cx="1489744" cy="6701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Personal Growth 3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5E7FAE3-2F4C-72AD-C942-C4D68EFCFF3E}"/>
                </a:ext>
              </a:extLst>
            </p:cNvPr>
            <p:cNvSpPr/>
            <p:nvPr/>
          </p:nvSpPr>
          <p:spPr>
            <a:xfrm>
              <a:off x="8092966" y="543507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Continuous Learning 3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D75D74-4346-65E7-B973-340675F8BBF5}"/>
                </a:ext>
              </a:extLst>
            </p:cNvPr>
            <p:cNvSpPr/>
            <p:nvPr/>
          </p:nvSpPr>
          <p:spPr>
            <a:xfrm>
              <a:off x="9230143" y="543507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New Experience 3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057163B-7F22-8A38-DF38-FCA00563E97B}"/>
                </a:ext>
              </a:extLst>
            </p:cNvPr>
            <p:cNvSpPr/>
            <p:nvPr/>
          </p:nvSpPr>
          <p:spPr>
            <a:xfrm>
              <a:off x="10367320" y="5435078"/>
              <a:ext cx="1000432" cy="516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Improvement 3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B2B440B-885A-3631-8914-C71143FEBCA9}"/>
                </a:ext>
              </a:extLst>
            </p:cNvPr>
            <p:cNvCxnSpPr>
              <a:stCxn id="137" idx="4"/>
              <a:endCxn id="138" idx="0"/>
            </p:cNvCxnSpPr>
            <p:nvPr/>
          </p:nvCxnSpPr>
          <p:spPr>
            <a:xfrm flipH="1">
              <a:off x="8593182" y="5111534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708C20B0-8FAE-3903-8613-0257A5C190AE}"/>
                </a:ext>
              </a:extLst>
            </p:cNvPr>
            <p:cNvCxnSpPr>
              <a:cxnSpLocks/>
              <a:stCxn id="137" idx="4"/>
              <a:endCxn id="139" idx="0"/>
            </p:cNvCxnSpPr>
            <p:nvPr/>
          </p:nvCxnSpPr>
          <p:spPr>
            <a:xfrm>
              <a:off x="9730359" y="5111534"/>
              <a:ext cx="0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C85458D-DFA3-92D6-2CDC-FC0317C16C02}"/>
                </a:ext>
              </a:extLst>
            </p:cNvPr>
            <p:cNvCxnSpPr>
              <a:cxnSpLocks/>
              <a:stCxn id="137" idx="4"/>
              <a:endCxn id="140" idx="0"/>
            </p:cNvCxnSpPr>
            <p:nvPr/>
          </p:nvCxnSpPr>
          <p:spPr>
            <a:xfrm>
              <a:off x="9730359" y="5111534"/>
              <a:ext cx="1137177" cy="3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7A36A96-4709-1213-62B1-FFAA411694A5}"/>
                </a:ext>
              </a:extLst>
            </p:cNvPr>
            <p:cNvSpPr/>
            <p:nvPr/>
          </p:nvSpPr>
          <p:spPr>
            <a:xfrm>
              <a:off x="3332180" y="3094735"/>
              <a:ext cx="1324304" cy="8303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Intercept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6205085-6A07-D770-6C43-76F66BF02868}"/>
                </a:ext>
              </a:extLst>
            </p:cNvPr>
            <p:cNvSpPr/>
            <p:nvPr/>
          </p:nvSpPr>
          <p:spPr>
            <a:xfrm>
              <a:off x="7430814" y="3094735"/>
              <a:ext cx="1324304" cy="8303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Slope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1720F92-88EA-5540-ED5D-691AB2A925BD}"/>
                </a:ext>
              </a:extLst>
            </p:cNvPr>
            <p:cNvCxnSpPr>
              <a:cxnSpLocks/>
              <a:stCxn id="144" idx="4"/>
              <a:endCxn id="123" idx="0"/>
            </p:cNvCxnSpPr>
            <p:nvPr/>
          </p:nvCxnSpPr>
          <p:spPr>
            <a:xfrm flipH="1">
              <a:off x="2356939" y="3925052"/>
              <a:ext cx="1637393" cy="516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CF31BE8-6BD9-899E-DECD-D521B7B0EC3C}"/>
                </a:ext>
              </a:extLst>
            </p:cNvPr>
            <p:cNvCxnSpPr>
              <a:cxnSpLocks/>
              <a:stCxn id="144" idx="4"/>
              <a:endCxn id="130" idx="1"/>
            </p:cNvCxnSpPr>
            <p:nvPr/>
          </p:nvCxnSpPr>
          <p:spPr>
            <a:xfrm>
              <a:off x="3994332" y="3925052"/>
              <a:ext cx="1522613" cy="614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1D30C93-8B0A-E538-700E-D882FDF1818C}"/>
                </a:ext>
              </a:extLst>
            </p:cNvPr>
            <p:cNvCxnSpPr>
              <a:cxnSpLocks/>
              <a:stCxn id="144" idx="4"/>
              <a:endCxn id="137" idx="1"/>
            </p:cNvCxnSpPr>
            <p:nvPr/>
          </p:nvCxnSpPr>
          <p:spPr>
            <a:xfrm>
              <a:off x="3994332" y="3925052"/>
              <a:ext cx="5209323" cy="614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65100FEC-0629-F7B7-34F6-2A5EDDF77D0C}"/>
                </a:ext>
              </a:extLst>
            </p:cNvPr>
            <p:cNvCxnSpPr>
              <a:cxnSpLocks/>
              <a:stCxn id="145" idx="4"/>
              <a:endCxn id="123" idx="7"/>
            </p:cNvCxnSpPr>
            <p:nvPr/>
          </p:nvCxnSpPr>
          <p:spPr>
            <a:xfrm flipH="1">
              <a:off x="2883643" y="3925052"/>
              <a:ext cx="5209323" cy="614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B07B52C0-AD2A-6431-75D9-30F2AD879408}"/>
                </a:ext>
              </a:extLst>
            </p:cNvPr>
            <p:cNvCxnSpPr>
              <a:cxnSpLocks/>
              <a:stCxn id="145" idx="4"/>
              <a:endCxn id="130" idx="7"/>
            </p:cNvCxnSpPr>
            <p:nvPr/>
          </p:nvCxnSpPr>
          <p:spPr>
            <a:xfrm flipH="1">
              <a:off x="6570353" y="3925052"/>
              <a:ext cx="1522613" cy="614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F9A761C-4E10-E403-6B98-EF65F537D0A3}"/>
                </a:ext>
              </a:extLst>
            </p:cNvPr>
            <p:cNvCxnSpPr>
              <a:cxnSpLocks/>
              <a:stCxn id="145" idx="4"/>
              <a:endCxn id="137" idx="0"/>
            </p:cNvCxnSpPr>
            <p:nvPr/>
          </p:nvCxnSpPr>
          <p:spPr>
            <a:xfrm>
              <a:off x="8092966" y="3925052"/>
              <a:ext cx="1637393" cy="516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1E2BB93-0E6E-1433-0B2E-946DEED3CDFF}"/>
                </a:ext>
              </a:extLst>
            </p:cNvPr>
            <p:cNvSpPr txBox="1"/>
            <p:nvPr/>
          </p:nvSpPr>
          <p:spPr>
            <a:xfrm>
              <a:off x="1686623" y="5011696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0.85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CA73EE-F3CE-24B9-2ED2-3A187EC66375}"/>
                </a:ext>
              </a:extLst>
            </p:cNvPr>
            <p:cNvSpPr txBox="1"/>
            <p:nvPr/>
          </p:nvSpPr>
          <p:spPr>
            <a:xfrm>
              <a:off x="2302620" y="5140931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u="sng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0.74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FAF1966-DEC0-8A3B-CDD6-AB42BE80B554}"/>
                </a:ext>
              </a:extLst>
            </p:cNvPr>
            <p:cNvSpPr txBox="1"/>
            <p:nvPr/>
          </p:nvSpPr>
          <p:spPr>
            <a:xfrm>
              <a:off x="2733386" y="5017533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u="sng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0.60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3DCE737-0CEC-5C90-D1BB-FDC0E7FADD5B}"/>
                </a:ext>
              </a:extLst>
            </p:cNvPr>
            <p:cNvSpPr txBox="1"/>
            <p:nvPr/>
          </p:nvSpPr>
          <p:spPr>
            <a:xfrm>
              <a:off x="5367358" y="501079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A3C2862-EEEE-4D18-6A64-0E5ECD459079}"/>
                </a:ext>
              </a:extLst>
            </p:cNvPr>
            <p:cNvSpPr txBox="1"/>
            <p:nvPr/>
          </p:nvSpPr>
          <p:spPr>
            <a:xfrm>
              <a:off x="5983355" y="5140033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u="sng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0.74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31330CE-511C-D6BE-661F-375D6B6AFF69}"/>
                </a:ext>
              </a:extLst>
            </p:cNvPr>
            <p:cNvSpPr txBox="1"/>
            <p:nvPr/>
          </p:nvSpPr>
          <p:spPr>
            <a:xfrm>
              <a:off x="6414121" y="5016635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u="sng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0.89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F7E21FD-C129-3A63-3878-6BAE3F6CCDCD}"/>
                </a:ext>
              </a:extLst>
            </p:cNvPr>
            <p:cNvSpPr txBox="1"/>
            <p:nvPr/>
          </p:nvSpPr>
          <p:spPr>
            <a:xfrm>
              <a:off x="9044359" y="5013310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0.85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F8459EC-27E7-6377-0C0D-3B355B6E7D3A}"/>
                </a:ext>
              </a:extLst>
            </p:cNvPr>
            <p:cNvSpPr txBox="1"/>
            <p:nvPr/>
          </p:nvSpPr>
          <p:spPr>
            <a:xfrm>
              <a:off x="9660356" y="514254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u="sng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0.74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7A41D3-BA18-F2FE-C70D-B56C706D902D}"/>
                </a:ext>
              </a:extLst>
            </p:cNvPr>
            <p:cNvSpPr txBox="1"/>
            <p:nvPr/>
          </p:nvSpPr>
          <p:spPr>
            <a:xfrm>
              <a:off x="10091122" y="5019147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u="sng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0.89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CE63656-444A-644E-8BC0-3E1E359F77F8}"/>
                </a:ext>
              </a:extLst>
            </p:cNvPr>
            <p:cNvSpPr/>
            <p:nvPr/>
          </p:nvSpPr>
          <p:spPr>
            <a:xfrm>
              <a:off x="486417" y="630946"/>
              <a:ext cx="11211597" cy="21070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2869999-BBA4-693C-A360-2FE750FF52B9}"/>
                </a:ext>
              </a:extLst>
            </p:cNvPr>
            <p:cNvSpPr/>
            <p:nvPr/>
          </p:nvSpPr>
          <p:spPr>
            <a:xfrm>
              <a:off x="486416" y="2737967"/>
              <a:ext cx="11211597" cy="34063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13540A9-F91A-3E43-B23B-8EA9B34186B6}"/>
                </a:ext>
              </a:extLst>
            </p:cNvPr>
            <p:cNvSpPr txBox="1"/>
            <p:nvPr/>
          </p:nvSpPr>
          <p:spPr>
            <a:xfrm>
              <a:off x="574484" y="740613"/>
              <a:ext cx="2709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(a)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512EF78-7770-3545-9144-09FD4B72F004}"/>
                </a:ext>
              </a:extLst>
            </p:cNvPr>
            <p:cNvSpPr txBox="1"/>
            <p:nvPr/>
          </p:nvSpPr>
          <p:spPr>
            <a:xfrm>
              <a:off x="574484" y="2840704"/>
              <a:ext cx="2821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15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222</Words>
  <Application>Microsoft Macintosh PowerPoint</Application>
  <PresentationFormat>Widescreen</PresentationFormat>
  <Paragraphs>119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Winnie Tse</dc:creator>
  <cp:lastModifiedBy>Winnie Tse</cp:lastModifiedBy>
  <cp:revision>1</cp:revision>
  <dcterms:created xsi:type="dcterms:W3CDTF">2023-07-30T22:42:56Z</dcterms:created>
  <dcterms:modified xsi:type="dcterms:W3CDTF">2023-08-01T02:42:12Z</dcterms:modified>
</cp:coreProperties>
</file>