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11" d="100"/>
          <a:sy n="11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03C80F-A8D5-4227-A6A9-8C15BE897629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85A084-AF9F-400B-A8CB-8661E255385F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t2.fireeye.com/v1/url?k=0f338461-51a55e7e-0f33ad1f-000babff447a-989b269c45609f8c&amp;q=1&amp;e=6c254017-b501-4700-8cd8-616bf9dd165a&amp;u=https://github.github.com/training-kit/downloads/github-git-cheat-sheet/" TargetMode="External"/><Relationship Id="rId2" Type="http://schemas.openxmlformats.org/officeDocument/2006/relationships/hyperlink" Target="https://protect2.fireeye.com/v1/url?k=9cfc2fdf-c26af5c0-9cfc06a1-000babff447a-fddc54abb1a44a32&amp;q=1&amp;e=6c254017-b501-4700-8cd8-616bf9dd165a&amp;u=https://try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tect2.fireeye.com/v1/url?k=dcd9e52c-824f3f33-dcd9cc52-000babff447a-6dc70aa56bd7daf5&amp;q=1&amp;e=6c254017-b501-4700-8cd8-616bf9dd165a&amp;u=https://guides.github.com/" TargetMode="External"/><Relationship Id="rId4" Type="http://schemas.openxmlformats.org/officeDocument/2006/relationships/hyperlink" Target="https://protect2.fireeye.com/v1/url?k=f362cae9-adf410f6-f362e397-000babff447a-44f992d619b5975f&amp;q=1&amp;e=6c254017-b501-4700-8cd8-616bf9dd165a&amp;u=https://guides.github.com/introduction/git-handboo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GitHub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085184"/>
            <a:ext cx="7854696" cy="832056"/>
          </a:xfrm>
        </p:spPr>
        <p:txBody>
          <a:bodyPr/>
          <a:lstStyle/>
          <a:p>
            <a:r>
              <a:rPr lang="pl-PL" dirty="0" smtClean="0"/>
              <a:t>Cezary Winnik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4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Github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Repository visibility</a:t>
            </a:r>
          </a:p>
          <a:p>
            <a:r>
              <a:rPr lang="pl-PL" dirty="0" smtClean="0"/>
              <a:t>Access to repository</a:t>
            </a:r>
          </a:p>
          <a:p>
            <a:r>
              <a:rPr lang="pl-PL" dirty="0" smtClean="0"/>
              <a:t>Notifications</a:t>
            </a:r>
          </a:p>
          <a:p>
            <a:r>
              <a:rPr lang="pl-PL" dirty="0" smtClean="0"/>
              <a:t>Forking policy</a:t>
            </a:r>
          </a:p>
          <a:p>
            <a:r>
              <a:rPr lang="pl-PL" dirty="0" smtClean="0"/>
              <a:t>Renaming a repository</a:t>
            </a:r>
          </a:p>
          <a:p>
            <a:r>
              <a:rPr lang="pl-PL" dirty="0" smtClean="0"/>
              <a:t>Transfering a repository</a:t>
            </a:r>
          </a:p>
          <a:p>
            <a:r>
              <a:rPr lang="pl-PL" dirty="0" smtClean="0"/>
              <a:t>Deleting a repository</a:t>
            </a:r>
          </a:p>
          <a:p>
            <a:r>
              <a:rPr lang="pl-PL" dirty="0" smtClean="0"/>
              <a:t>Restoring a repository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Github:</a:t>
            </a:r>
          </a:p>
          <a:p>
            <a:pPr marL="0" indent="0">
              <a:buNone/>
            </a:pPr>
            <a:r>
              <a:rPr lang="pl-PL" dirty="0" smtClean="0"/>
              <a:t>- version control system</a:t>
            </a:r>
          </a:p>
          <a:p>
            <a:pPr marL="0" indent="0">
              <a:buNone/>
            </a:pPr>
            <a:r>
              <a:rPr lang="pl-PL" dirty="0" smtClean="0"/>
              <a:t>- most popular in IT industry</a:t>
            </a:r>
          </a:p>
          <a:p>
            <a:pPr marL="0" indent="0">
              <a:buNone/>
            </a:pPr>
            <a:r>
              <a:rPr lang="pl-PL" dirty="0" smtClean="0"/>
              <a:t>- open source</a:t>
            </a:r>
          </a:p>
          <a:p>
            <a:pPr marL="0" indent="0">
              <a:buNone/>
            </a:pPr>
            <a:r>
              <a:rPr lang="pl-PL" dirty="0" smtClean="0"/>
              <a:t>- can be used by every one</a:t>
            </a:r>
          </a:p>
          <a:p>
            <a:pPr marL="0" indent="0">
              <a:buNone/>
            </a:pPr>
            <a:r>
              <a:rPr lang="pl-PL" dirty="0" smtClean="0"/>
              <a:t>- comes with 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8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Helpful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https://try.github.io/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hlinkClick r:id="rId3"/>
              </a:rPr>
              <a:t>https://github.github.com/training-kit/downloads/github-git-cheat-sheet/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hlinkClick r:id="rId4"/>
              </a:rPr>
              <a:t>https://guides.github.com/introduction/git-handbook/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hlinkClick r:id="rId5"/>
              </a:rPr>
              <a:t>https://guides.github.com/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1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 algn="r">
              <a:buNone/>
            </a:pPr>
            <a:r>
              <a:rPr lang="pl-PL" dirty="0" smtClean="0"/>
              <a:t>cezary.winnik@ubs.com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0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1. What is GitHub and version control system (VCS)</a:t>
            </a:r>
          </a:p>
          <a:p>
            <a:pPr marL="0" indent="0">
              <a:buNone/>
            </a:pPr>
            <a:r>
              <a:rPr lang="pl-PL" dirty="0" smtClean="0"/>
              <a:t>2. Creating a repository</a:t>
            </a:r>
          </a:p>
          <a:p>
            <a:pPr marL="0" indent="0">
              <a:buNone/>
            </a:pPr>
            <a:r>
              <a:rPr lang="pl-PL" dirty="0" smtClean="0"/>
              <a:t>3. Creating a branch</a:t>
            </a:r>
          </a:p>
          <a:p>
            <a:pPr marL="0" indent="0">
              <a:buNone/>
            </a:pPr>
            <a:r>
              <a:rPr lang="pl-PL" dirty="0" smtClean="0"/>
              <a:t>4. Making changes in a branch (commits)</a:t>
            </a:r>
          </a:p>
          <a:p>
            <a:pPr marL="0" indent="0">
              <a:buNone/>
            </a:pPr>
            <a:r>
              <a:rPr lang="pl-PL" dirty="0" smtClean="0"/>
              <a:t>5. Open a Pull Request (PR)</a:t>
            </a:r>
          </a:p>
          <a:p>
            <a:pPr marL="0" indent="0">
              <a:buNone/>
            </a:pPr>
            <a:r>
              <a:rPr lang="pl-PL" dirty="0" smtClean="0"/>
              <a:t>6. Merging a Pull Request</a:t>
            </a:r>
          </a:p>
          <a:p>
            <a:pPr marL="0" indent="0">
              <a:buNone/>
            </a:pPr>
            <a:r>
              <a:rPr lang="pl-PL" dirty="0" smtClean="0"/>
              <a:t>7. Github options</a:t>
            </a:r>
          </a:p>
          <a:p>
            <a:pPr marL="0" indent="0">
              <a:buNone/>
            </a:pPr>
            <a:r>
              <a:rPr lang="pl-PL" dirty="0" smtClean="0"/>
              <a:t>8.</a:t>
            </a:r>
            <a:r>
              <a:rPr lang="pl-PL" dirty="0"/>
              <a:t> Summary</a:t>
            </a:r>
            <a:endParaRPr lang="en-GB" dirty="0"/>
          </a:p>
          <a:p>
            <a:pPr marL="0" indent="0">
              <a:buNone/>
            </a:pPr>
            <a:r>
              <a:rPr lang="pl-PL" dirty="0" smtClean="0"/>
              <a:t>9. </a:t>
            </a:r>
            <a:r>
              <a:rPr lang="pl-PL" dirty="0"/>
              <a:t>Helpful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3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Version Control System (VCS)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- software tool</a:t>
            </a:r>
          </a:p>
          <a:p>
            <a:pPr marL="0" indent="0">
              <a:buNone/>
            </a:pPr>
            <a:r>
              <a:rPr lang="pl-PL" dirty="0" smtClean="0"/>
              <a:t>- keeps track of every modifiaction to the code</a:t>
            </a:r>
          </a:p>
          <a:p>
            <a:pPr marL="0" indent="0">
              <a:buNone/>
            </a:pPr>
            <a:r>
              <a:rPr lang="pl-PL" dirty="0" smtClean="0"/>
              <a:t>- most popular: </a:t>
            </a:r>
            <a:endParaRPr lang="pl-PL" dirty="0" smtClean="0"/>
          </a:p>
          <a:p>
            <a:r>
              <a:rPr lang="pl-PL" dirty="0" smtClean="0"/>
              <a:t>GitHub</a:t>
            </a:r>
          </a:p>
          <a:p>
            <a:r>
              <a:rPr lang="pl-PL" dirty="0" smtClean="0"/>
              <a:t>GitLab </a:t>
            </a:r>
          </a:p>
          <a:p>
            <a:r>
              <a:rPr lang="pl-PL" dirty="0" smtClean="0"/>
              <a:t>Bitbucket</a:t>
            </a:r>
          </a:p>
          <a:p>
            <a:r>
              <a:rPr lang="pl-PL" dirty="0" smtClean="0"/>
              <a:t>Beanstalk</a:t>
            </a:r>
          </a:p>
          <a:p>
            <a:r>
              <a:rPr lang="pl-PL" dirty="0" smtClean="0"/>
              <a:t>AWS CodeCommit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1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What is Github?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- version control system</a:t>
            </a:r>
          </a:p>
          <a:p>
            <a:pPr marL="0" indent="0">
              <a:buNone/>
            </a:pPr>
            <a:r>
              <a:rPr lang="pl-PL" dirty="0" smtClean="0"/>
              <a:t>- website</a:t>
            </a:r>
          </a:p>
          <a:p>
            <a:pPr marL="0" indent="0">
              <a:buNone/>
            </a:pPr>
            <a:r>
              <a:rPr lang="pl-PL" dirty="0" smtClean="0"/>
              <a:t>- service</a:t>
            </a:r>
          </a:p>
          <a:p>
            <a:pPr marL="0" indent="0">
              <a:buNone/>
            </a:pPr>
            <a:r>
              <a:rPr lang="pl-PL" dirty="0" smtClean="0"/>
              <a:t>Official site: </a:t>
            </a:r>
            <a:r>
              <a:rPr lang="en-GB" dirty="0">
                <a:hlinkClick r:id="rId2"/>
              </a:rPr>
              <a:t>https://github.com</a:t>
            </a:r>
            <a:r>
              <a:rPr lang="en-GB" dirty="0" smtClean="0">
                <a:hlinkClick r:id="rId2"/>
              </a:rPr>
              <a:t>/</a:t>
            </a: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5340524" cy="254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7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Creating a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Repository - folder for your </a:t>
            </a:r>
            <a:r>
              <a:rPr lang="pl-PL" dirty="0" smtClean="0"/>
              <a:t>project where you store all 		the files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What you can do with repository:</a:t>
            </a:r>
          </a:p>
          <a:p>
            <a:pPr marL="0" indent="0">
              <a:buNone/>
            </a:pPr>
            <a:r>
              <a:rPr lang="pl-PL" dirty="0" smtClean="0"/>
              <a:t>- create</a:t>
            </a:r>
          </a:p>
          <a:p>
            <a:pPr marL="0" indent="0">
              <a:buNone/>
            </a:pPr>
            <a:r>
              <a:rPr lang="pl-PL" dirty="0" smtClean="0"/>
              <a:t>- fork</a:t>
            </a:r>
          </a:p>
          <a:p>
            <a:pPr marL="0" indent="0">
              <a:buNone/>
            </a:pPr>
            <a:r>
              <a:rPr lang="pl-PL" dirty="0" smtClean="0"/>
              <a:t>- 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4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Creating a branch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Branch – copy of your repository where you can try out new ideas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What you can do with git branch:</a:t>
            </a:r>
          </a:p>
          <a:p>
            <a:pPr marL="0" indent="0">
              <a:buNone/>
            </a:pPr>
            <a:r>
              <a:rPr lang="pl-PL" dirty="0" smtClean="0"/>
              <a:t>- create</a:t>
            </a:r>
          </a:p>
          <a:p>
            <a:pPr marL="0" indent="0">
              <a:buNone/>
            </a:pPr>
            <a:r>
              <a:rPr lang="pl-PL" dirty="0" smtClean="0"/>
              <a:t>- delete</a:t>
            </a:r>
          </a:p>
          <a:p>
            <a:pPr marL="0" indent="0">
              <a:buNone/>
            </a:pPr>
            <a:r>
              <a:rPr lang="pl-PL" dirty="0" smtClean="0"/>
              <a:t>- commit</a:t>
            </a:r>
          </a:p>
          <a:p>
            <a:pPr marL="0" indent="0">
              <a:buNone/>
            </a:pPr>
            <a:r>
              <a:rPr lang="pl-PL" dirty="0" smtClean="0"/>
              <a:t>- merge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33056"/>
            <a:ext cx="5435817" cy="226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0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Making changes in a branch (commits)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Commit – a save of your created ideas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6" y="2780928"/>
            <a:ext cx="7845124" cy="24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Open a Pull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1341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1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Merging a Pull Request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409524" cy="36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237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GitHub basics</vt:lpstr>
      <vt:lpstr>Agenda</vt:lpstr>
      <vt:lpstr>Version Control System (VCS)</vt:lpstr>
      <vt:lpstr>What is Github?</vt:lpstr>
      <vt:lpstr>Creating a repository</vt:lpstr>
      <vt:lpstr>Creating a branch</vt:lpstr>
      <vt:lpstr>Making changes in a branch (commits)</vt:lpstr>
      <vt:lpstr>Open a Pull Request</vt:lpstr>
      <vt:lpstr>Merging a Pull Request</vt:lpstr>
      <vt:lpstr>Github options</vt:lpstr>
      <vt:lpstr>Summary</vt:lpstr>
      <vt:lpstr>Helpful links</vt:lpstr>
      <vt:lpstr>Thank you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basics</dc:title>
  <dc:creator>Winnik, Cezary</dc:creator>
  <cp:lastModifiedBy>Winnik, Cezary</cp:lastModifiedBy>
  <cp:revision>15</cp:revision>
  <dcterms:created xsi:type="dcterms:W3CDTF">2020-05-10T15:01:59Z</dcterms:created>
  <dcterms:modified xsi:type="dcterms:W3CDTF">2020-05-13T11:21:31Z</dcterms:modified>
</cp:coreProperties>
</file>