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9.png"  /><Relationship Id="rId3" Type="http://schemas.openxmlformats.org/officeDocument/2006/relationships/image" Target="../media/image90.png"  /><Relationship Id="rId4" Type="http://schemas.openxmlformats.org/officeDocument/2006/relationships/image" Target="../media/image9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0.png"  /><Relationship Id="rId11" Type="http://schemas.openxmlformats.org/officeDocument/2006/relationships/image" Target="../media/image101.png"  /><Relationship Id="rId12" Type="http://schemas.openxmlformats.org/officeDocument/2006/relationships/image" Target="../media/image102.png"  /><Relationship Id="rId13" Type="http://schemas.openxmlformats.org/officeDocument/2006/relationships/image" Target="../media/image103.png"  /><Relationship Id="rId14" Type="http://schemas.openxmlformats.org/officeDocument/2006/relationships/image" Target="../media/image104.png"  /><Relationship Id="rId15" Type="http://schemas.openxmlformats.org/officeDocument/2006/relationships/image" Target="../media/image105.png"  /><Relationship Id="rId16" Type="http://schemas.openxmlformats.org/officeDocument/2006/relationships/image" Target="../media/image106.png"  /><Relationship Id="rId2" Type="http://schemas.openxmlformats.org/officeDocument/2006/relationships/image" Target="../media/image92.png"  /><Relationship Id="rId3" Type="http://schemas.openxmlformats.org/officeDocument/2006/relationships/image" Target="../media/image93.png"  /><Relationship Id="rId4" Type="http://schemas.openxmlformats.org/officeDocument/2006/relationships/image" Target="../media/image94.png"  /><Relationship Id="rId5" Type="http://schemas.openxmlformats.org/officeDocument/2006/relationships/image" Target="../media/image95.png"  /><Relationship Id="rId6" Type="http://schemas.openxmlformats.org/officeDocument/2006/relationships/image" Target="../media/image96.png"  /><Relationship Id="rId7" Type="http://schemas.openxmlformats.org/officeDocument/2006/relationships/image" Target="../media/image97.png"  /><Relationship Id="rId8" Type="http://schemas.openxmlformats.org/officeDocument/2006/relationships/image" Target="../media/image98.png"  /><Relationship Id="rId9" Type="http://schemas.openxmlformats.org/officeDocument/2006/relationships/image" Target="../media/image9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5.png"  /><Relationship Id="rId11" Type="http://schemas.openxmlformats.org/officeDocument/2006/relationships/image" Target="../media/image116.png"  /><Relationship Id="rId12" Type="http://schemas.openxmlformats.org/officeDocument/2006/relationships/image" Target="../media/image117.png"  /><Relationship Id="rId13" Type="http://schemas.openxmlformats.org/officeDocument/2006/relationships/image" Target="../media/image118.png"  /><Relationship Id="rId14" Type="http://schemas.openxmlformats.org/officeDocument/2006/relationships/image" Target="../media/image119.png"  /><Relationship Id="rId15" Type="http://schemas.openxmlformats.org/officeDocument/2006/relationships/image" Target="../media/image120.png"  /><Relationship Id="rId16" Type="http://schemas.openxmlformats.org/officeDocument/2006/relationships/image" Target="../media/image121.png"  /><Relationship Id="rId2" Type="http://schemas.openxmlformats.org/officeDocument/2006/relationships/image" Target="../media/image107.png"  /><Relationship Id="rId3" Type="http://schemas.openxmlformats.org/officeDocument/2006/relationships/image" Target="../media/image108.png"  /><Relationship Id="rId4" Type="http://schemas.openxmlformats.org/officeDocument/2006/relationships/image" Target="../media/image109.png"  /><Relationship Id="rId5" Type="http://schemas.openxmlformats.org/officeDocument/2006/relationships/image" Target="../media/image110.png"  /><Relationship Id="rId6" Type="http://schemas.openxmlformats.org/officeDocument/2006/relationships/image" Target="../media/image111.png"  /><Relationship Id="rId7" Type="http://schemas.openxmlformats.org/officeDocument/2006/relationships/image" Target="../media/image112.png"  /><Relationship Id="rId8" Type="http://schemas.openxmlformats.org/officeDocument/2006/relationships/image" Target="../media/image113.png"  /><Relationship Id="rId9" Type="http://schemas.openxmlformats.org/officeDocument/2006/relationships/image" Target="../media/image1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0.png"  /><Relationship Id="rId11" Type="http://schemas.openxmlformats.org/officeDocument/2006/relationships/image" Target="../media/image131.png"  /><Relationship Id="rId12" Type="http://schemas.openxmlformats.org/officeDocument/2006/relationships/image" Target="../media/image132.png"  /><Relationship Id="rId13" Type="http://schemas.openxmlformats.org/officeDocument/2006/relationships/image" Target="../media/image133.png"  /><Relationship Id="rId14" Type="http://schemas.openxmlformats.org/officeDocument/2006/relationships/image" Target="../media/image134.png"  /><Relationship Id="rId15" Type="http://schemas.openxmlformats.org/officeDocument/2006/relationships/image" Target="../media/image135.png"  /><Relationship Id="rId16" Type="http://schemas.openxmlformats.org/officeDocument/2006/relationships/image" Target="../media/image136.png"  /><Relationship Id="rId17" Type="http://schemas.openxmlformats.org/officeDocument/2006/relationships/image" Target="../media/image137.png"  /><Relationship Id="rId2" Type="http://schemas.openxmlformats.org/officeDocument/2006/relationships/image" Target="../media/image122.png"  /><Relationship Id="rId3" Type="http://schemas.openxmlformats.org/officeDocument/2006/relationships/image" Target="../media/image123.png"  /><Relationship Id="rId4" Type="http://schemas.openxmlformats.org/officeDocument/2006/relationships/image" Target="../media/image124.png"  /><Relationship Id="rId5" Type="http://schemas.openxmlformats.org/officeDocument/2006/relationships/image" Target="../media/image125.png"  /><Relationship Id="rId6" Type="http://schemas.openxmlformats.org/officeDocument/2006/relationships/image" Target="../media/image126.png"  /><Relationship Id="rId7" Type="http://schemas.openxmlformats.org/officeDocument/2006/relationships/image" Target="../media/image127.png"  /><Relationship Id="rId8" Type="http://schemas.openxmlformats.org/officeDocument/2006/relationships/image" Target="../media/image128.png"  /><Relationship Id="rId9" Type="http://schemas.openxmlformats.org/officeDocument/2006/relationships/image" Target="../media/image1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6.png"  /><Relationship Id="rId11" Type="http://schemas.openxmlformats.org/officeDocument/2006/relationships/image" Target="../media/image147.png"  /><Relationship Id="rId12" Type="http://schemas.openxmlformats.org/officeDocument/2006/relationships/image" Target="../media/image148.png"  /><Relationship Id="rId13" Type="http://schemas.openxmlformats.org/officeDocument/2006/relationships/image" Target="../media/image149.png"  /><Relationship Id="rId14" Type="http://schemas.openxmlformats.org/officeDocument/2006/relationships/image" Target="../media/image150.png"  /><Relationship Id="rId15" Type="http://schemas.openxmlformats.org/officeDocument/2006/relationships/image" Target="../media/image151.png"  /><Relationship Id="rId16" Type="http://schemas.openxmlformats.org/officeDocument/2006/relationships/image" Target="../media/image152.png"  /><Relationship Id="rId2" Type="http://schemas.openxmlformats.org/officeDocument/2006/relationships/image" Target="../media/image138.png"  /><Relationship Id="rId3" Type="http://schemas.openxmlformats.org/officeDocument/2006/relationships/image" Target="../media/image139.png"  /><Relationship Id="rId4" Type="http://schemas.openxmlformats.org/officeDocument/2006/relationships/image" Target="../media/image140.png"  /><Relationship Id="rId5" Type="http://schemas.openxmlformats.org/officeDocument/2006/relationships/image" Target="../media/image141.png"  /><Relationship Id="rId6" Type="http://schemas.openxmlformats.org/officeDocument/2006/relationships/image" Target="../media/image142.png"  /><Relationship Id="rId7" Type="http://schemas.openxmlformats.org/officeDocument/2006/relationships/image" Target="../media/image143.png"  /><Relationship Id="rId8" Type="http://schemas.openxmlformats.org/officeDocument/2006/relationships/image" Target="../media/image144.png"  /><Relationship Id="rId9" Type="http://schemas.openxmlformats.org/officeDocument/2006/relationships/image" Target="../media/image14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3.png"  /><Relationship Id="rId3" Type="http://schemas.openxmlformats.org/officeDocument/2006/relationships/image" Target="../media/image48.png"  /><Relationship Id="rId4" Type="http://schemas.openxmlformats.org/officeDocument/2006/relationships/image" Target="../media/image15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5.png"  /><Relationship Id="rId3" Type="http://schemas.openxmlformats.org/officeDocument/2006/relationships/image" Target="../media/image156.png"  /><Relationship Id="rId4" Type="http://schemas.openxmlformats.org/officeDocument/2006/relationships/image" Target="../media/image157.png"  /><Relationship Id="rId5" Type="http://schemas.openxmlformats.org/officeDocument/2006/relationships/image" Target="../media/image158.png"  /><Relationship Id="rId6" Type="http://schemas.openxmlformats.org/officeDocument/2006/relationships/image" Target="../media/image15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0.png"  /><Relationship Id="rId3" Type="http://schemas.openxmlformats.org/officeDocument/2006/relationships/image" Target="../media/image161.png"  /><Relationship Id="rId4" Type="http://schemas.openxmlformats.org/officeDocument/2006/relationships/image" Target="../media/image162.png"  /><Relationship Id="rId5" Type="http://schemas.openxmlformats.org/officeDocument/2006/relationships/image" Target="../media/image163.png"  /><Relationship Id="rId6" Type="http://schemas.openxmlformats.org/officeDocument/2006/relationships/image" Target="../media/image164.png"  /><Relationship Id="rId7" Type="http://schemas.openxmlformats.org/officeDocument/2006/relationships/image" Target="../media/image165.png"  /><Relationship Id="rId8" Type="http://schemas.openxmlformats.org/officeDocument/2006/relationships/image" Target="../media/image16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7.png"  /><Relationship Id="rId3" Type="http://schemas.openxmlformats.org/officeDocument/2006/relationships/image" Target="../media/image168.png"  /><Relationship Id="rId4" Type="http://schemas.openxmlformats.org/officeDocument/2006/relationships/image" Target="../media/image16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18" Type="http://schemas.openxmlformats.org/officeDocument/2006/relationships/image" Target="../media/image23.png"  /><Relationship Id="rId19" Type="http://schemas.openxmlformats.org/officeDocument/2006/relationships/image" Target="../media/image24.png"  /><Relationship Id="rId2" Type="http://schemas.openxmlformats.org/officeDocument/2006/relationships/image" Target="../media/image7.png"  /><Relationship Id="rId20" Type="http://schemas.openxmlformats.org/officeDocument/2006/relationships/image" Target="../media/image25.png"  /><Relationship Id="rId21" Type="http://schemas.openxmlformats.org/officeDocument/2006/relationships/image" Target="../media/image26.png"  /><Relationship Id="rId22" Type="http://schemas.openxmlformats.org/officeDocument/2006/relationships/image" Target="../media/image27.png"  /><Relationship Id="rId23" Type="http://schemas.openxmlformats.org/officeDocument/2006/relationships/image" Target="../media/image28.png"  /><Relationship Id="rId24" Type="http://schemas.openxmlformats.org/officeDocument/2006/relationships/image" Target="../media/image29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12" Type="http://schemas.openxmlformats.org/officeDocument/2006/relationships/image" Target="../media/image40.png"  /><Relationship Id="rId13" Type="http://schemas.openxmlformats.org/officeDocument/2006/relationships/image" Target="../media/image41.png"  /><Relationship Id="rId14" Type="http://schemas.openxmlformats.org/officeDocument/2006/relationships/image" Target="../media/image42.png"  /><Relationship Id="rId15" Type="http://schemas.openxmlformats.org/officeDocument/2006/relationships/image" Target="../media/image43.png"  /><Relationship Id="rId16" Type="http://schemas.openxmlformats.org/officeDocument/2006/relationships/image" Target="../media/image44.png"  /><Relationship Id="rId17" Type="http://schemas.openxmlformats.org/officeDocument/2006/relationships/image" Target="../media/image45.png"  /><Relationship Id="rId18" Type="http://schemas.openxmlformats.org/officeDocument/2006/relationships/image" Target="../media/image46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Relationship Id="rId8" Type="http://schemas.openxmlformats.org/officeDocument/2006/relationships/image" Target="../media/image36.png"  /><Relationship Id="rId9" Type="http://schemas.openxmlformats.org/officeDocument/2006/relationships/image" Target="../media/image3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Relationship Id="rId4" Type="http://schemas.openxmlformats.org/officeDocument/2006/relationships/image" Target="../media/image57.png"  /><Relationship Id="rId5" Type="http://schemas.openxmlformats.org/officeDocument/2006/relationships/image" Target="../media/image58.png"  /><Relationship Id="rId6" Type="http://schemas.openxmlformats.org/officeDocument/2006/relationships/image" Target="../media/image5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8.png"  /><Relationship Id="rId11" Type="http://schemas.openxmlformats.org/officeDocument/2006/relationships/image" Target="../media/image69.png"  /><Relationship Id="rId12" Type="http://schemas.openxmlformats.org/officeDocument/2006/relationships/image" Target="../media/image70.png"  /><Relationship Id="rId13" Type="http://schemas.openxmlformats.org/officeDocument/2006/relationships/image" Target="../media/image71.png"  /><Relationship Id="rId14" Type="http://schemas.openxmlformats.org/officeDocument/2006/relationships/image" Target="../media/image72.png"  /><Relationship Id="rId15" Type="http://schemas.openxmlformats.org/officeDocument/2006/relationships/image" Target="../media/image73.png"  /><Relationship Id="rId16" Type="http://schemas.openxmlformats.org/officeDocument/2006/relationships/image" Target="../media/image74.png"  /><Relationship Id="rId17" Type="http://schemas.openxmlformats.org/officeDocument/2006/relationships/image" Target="../media/image75.png"  /><Relationship Id="rId18" Type="http://schemas.openxmlformats.org/officeDocument/2006/relationships/image" Target="../media/image76.png"  /><Relationship Id="rId19" Type="http://schemas.openxmlformats.org/officeDocument/2006/relationships/image" Target="../media/image77.png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Relationship Id="rId4" Type="http://schemas.openxmlformats.org/officeDocument/2006/relationships/image" Target="../media/image62.png"  /><Relationship Id="rId5" Type="http://schemas.openxmlformats.org/officeDocument/2006/relationships/image" Target="../media/image63.png"  /><Relationship Id="rId6" Type="http://schemas.openxmlformats.org/officeDocument/2006/relationships/image" Target="../media/image64.png"  /><Relationship Id="rId7" Type="http://schemas.openxmlformats.org/officeDocument/2006/relationships/image" Target="../media/image65.png"  /><Relationship Id="rId8" Type="http://schemas.openxmlformats.org/officeDocument/2006/relationships/image" Target="../media/image66.png"  /><Relationship Id="rId9" Type="http://schemas.openxmlformats.org/officeDocument/2006/relationships/image" Target="../media/image6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Relationship Id="rId4" Type="http://schemas.openxmlformats.org/officeDocument/2006/relationships/image" Target="../media/image80.png"  /><Relationship Id="rId5" Type="http://schemas.openxmlformats.org/officeDocument/2006/relationships/image" Target="../media/image81.png"  /><Relationship Id="rId6" Type="http://schemas.openxmlformats.org/officeDocument/2006/relationships/image" Target="../media/image82.png"  /><Relationship Id="rId7" Type="http://schemas.openxmlformats.org/officeDocument/2006/relationships/image" Target="../media/image83.png"  /><Relationship Id="rId8" Type="http://schemas.openxmlformats.org/officeDocument/2006/relationships/image" Target="../media/image84.png"  /><Relationship Id="rId9" Type="http://schemas.openxmlformats.org/officeDocument/2006/relationships/image" Target="../media/image8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6.png"  /><Relationship Id="rId3" Type="http://schemas.openxmlformats.org/officeDocument/2006/relationships/image" Target="../media/image87.png"  /><Relationship Id="rId4" Type="http://schemas.openxmlformats.org/officeDocument/2006/relationships/image" Target="../media/image8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1858" y="6382020"/>
            <a:ext cx="3295199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62645" y="3463893"/>
            <a:ext cx="13886192" cy="27427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0430" y="3281706"/>
            <a:ext cx="4023159" cy="685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1858" y="6728677"/>
            <a:ext cx="3032877" cy="5485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100806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96248" y="1773482"/>
            <a:ext cx="10893218" cy="7870350"/>
            <a:chOff x="3696248" y="1773482"/>
            <a:chExt cx="10893218" cy="7870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6248" y="1773482"/>
              <a:ext cx="10893218" cy="7870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508" y="2688516"/>
            <a:ext cx="4235985" cy="1742790"/>
            <a:chOff x="1702508" y="2688516"/>
            <a:chExt cx="4235985" cy="17427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50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3913458" cy="548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1277" y="5108572"/>
            <a:ext cx="4355688" cy="2585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22902" y="2688516"/>
            <a:ext cx="4235985" cy="1742790"/>
            <a:chOff x="6922902" y="2688516"/>
            <a:chExt cx="4235985" cy="17427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2902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8458" y="3257058"/>
            <a:ext cx="2917053" cy="5957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92558" y="7584065"/>
            <a:ext cx="8387197" cy="14311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60266" y="5051070"/>
            <a:ext cx="3967063" cy="32610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0849" y="3257061"/>
            <a:ext cx="2599840" cy="6228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94291" y="7584065"/>
            <a:ext cx="8387197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09296" y="5108001"/>
            <a:ext cx="3925083" cy="21388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53328" y="2688516"/>
            <a:ext cx="4235985" cy="1742790"/>
            <a:chOff x="12253328" y="2688516"/>
            <a:chExt cx="4235985" cy="17427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5332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6926" y="3257061"/>
            <a:ext cx="2592297" cy="62284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47010" y="7584065"/>
            <a:ext cx="8387197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12876" y="6685315"/>
            <a:ext cx="676437" cy="676437"/>
            <a:chOff x="15812876" y="6685315"/>
            <a:chExt cx="676437" cy="6764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12876" y="6685315"/>
              <a:ext cx="676437" cy="676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3951362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508" y="2688516"/>
            <a:ext cx="4235985" cy="1742790"/>
            <a:chOff x="1702508" y="2688516"/>
            <a:chExt cx="4235985" cy="17427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250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8617" y="4780182"/>
            <a:ext cx="4304566" cy="37845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22902" y="2688516"/>
            <a:ext cx="4235985" cy="1742790"/>
            <a:chOff x="6922902" y="2688516"/>
            <a:chExt cx="4235985" cy="17427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2902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8463" y="3257061"/>
            <a:ext cx="2921965" cy="6228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26103" y="8380485"/>
            <a:ext cx="8387197" cy="14311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8220" y="4856372"/>
            <a:ext cx="4214892" cy="13285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14712" y="8367787"/>
            <a:ext cx="8387197" cy="14311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19043" y="4780182"/>
            <a:ext cx="4181141" cy="25612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53328" y="2688516"/>
            <a:ext cx="4235985" cy="1742790"/>
            <a:chOff x="12253328" y="2688516"/>
            <a:chExt cx="4235985" cy="17427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5332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47620" y="3285630"/>
            <a:ext cx="2912061" cy="5942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13229" y="8367787"/>
            <a:ext cx="8387197" cy="143117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56106" y="3331345"/>
            <a:ext cx="2580564" cy="548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791624" y="5851557"/>
            <a:ext cx="478142" cy="478134"/>
            <a:chOff x="15791624" y="5851557"/>
            <a:chExt cx="478142" cy="47813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791624" y="5851557"/>
              <a:ext cx="478142" cy="4781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037266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508" y="2688516"/>
            <a:ext cx="4235985" cy="1742790"/>
            <a:chOff x="1702508" y="2688516"/>
            <a:chExt cx="4235985" cy="17427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250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8620" y="4780182"/>
            <a:ext cx="4394316" cy="2244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22902" y="2688516"/>
            <a:ext cx="4235985" cy="1742790"/>
            <a:chOff x="6922902" y="2688516"/>
            <a:chExt cx="4235985" cy="17427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2902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8458" y="3257058"/>
            <a:ext cx="2469825" cy="5927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26103" y="8380485"/>
            <a:ext cx="8387197" cy="14311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7991" y="4780182"/>
            <a:ext cx="4131846" cy="39487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14712" y="8367787"/>
            <a:ext cx="8387197" cy="14311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19049" y="4780182"/>
            <a:ext cx="4096267" cy="26707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53328" y="2688516"/>
            <a:ext cx="4235985" cy="1742790"/>
            <a:chOff x="12253328" y="2688516"/>
            <a:chExt cx="4235985" cy="17427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5332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47620" y="3285630"/>
            <a:ext cx="2435807" cy="59271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13229" y="8367787"/>
            <a:ext cx="8387197" cy="143117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56106" y="3331344"/>
            <a:ext cx="2198327" cy="5927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49408" y="7993767"/>
            <a:ext cx="621248" cy="477843"/>
            <a:chOff x="5049408" y="7993767"/>
            <a:chExt cx="621248" cy="4778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9408" y="7993767"/>
              <a:ext cx="621248" cy="4778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76778" y="5142857"/>
            <a:ext cx="553918" cy="501960"/>
            <a:chOff x="15476778" y="5142857"/>
            <a:chExt cx="553918" cy="5019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76778" y="5142857"/>
              <a:ext cx="553918" cy="501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3720282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508" y="2688516"/>
            <a:ext cx="4235985" cy="1742790"/>
            <a:chOff x="1702508" y="2688516"/>
            <a:chExt cx="4235985" cy="17427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250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8391" y="5108572"/>
            <a:ext cx="2807465" cy="13380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22902" y="2688516"/>
            <a:ext cx="4235985" cy="1742790"/>
            <a:chOff x="6922902" y="2688516"/>
            <a:chExt cx="4235985" cy="17427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2902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76500" y="3285626"/>
            <a:ext cx="2435806" cy="5942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92558" y="7346558"/>
            <a:ext cx="8387197" cy="14311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8223" y="5108572"/>
            <a:ext cx="3759449" cy="18188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98150" y="3257061"/>
            <a:ext cx="2181869" cy="6228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71413" y="7346558"/>
            <a:ext cx="8387197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19049" y="5126687"/>
            <a:ext cx="3959280" cy="9303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53328" y="2688516"/>
            <a:ext cx="4235985" cy="1742790"/>
            <a:chOff x="12253328" y="2688516"/>
            <a:chExt cx="4235985" cy="17427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53328" y="2688516"/>
              <a:ext cx="4235985" cy="17427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6926" y="3285626"/>
            <a:ext cx="2592297" cy="59427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56528" y="7346558"/>
            <a:ext cx="8387197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32725" y="5752381"/>
            <a:ext cx="826850" cy="885692"/>
            <a:chOff x="9932725" y="5752381"/>
            <a:chExt cx="826850" cy="8856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32725" y="5752381"/>
              <a:ext cx="826850" cy="885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7058" y="4553725"/>
            <a:ext cx="11042925" cy="20690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8149797" y="3387055"/>
            <a:ext cx="1986120" cy="693086"/>
            <a:chOff x="8149797" y="3387055"/>
            <a:chExt cx="1986120" cy="693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300000">
              <a:off x="8149797" y="3387055"/>
              <a:ext cx="1986120" cy="693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300000">
            <a:off x="8044401" y="3575605"/>
            <a:ext cx="1981225" cy="543512"/>
          </a:xfrm>
          <a:prstGeom prst="rect">
            <a:avLst/>
          </a:prstGeom>
        </p:spPr>
      </p:pic>
      <p:sp>
        <p:nvSpPr>
          <p:cNvPr id="1002" name=""/>
          <p:cNvSpPr txBox="1"/>
          <p:nvPr/>
        </p:nvSpPr>
        <p:spPr>
          <a:xfrm>
            <a:off x="3790949" y="7269479"/>
            <a:ext cx="10706100" cy="13030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defRPr/>
            </a:pPr>
            <a:r>
              <a:rPr lang="ko-KR" altLang="en-US" sz="4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사이트 주소</a:t>
            </a:r>
            <a:endParaRPr lang="en-US" altLang="en-US" sz="4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altLang="en-US" sz="4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http://itwillbs10.cafe24.com/Juice/GoodsList.ag</a:t>
            </a:r>
            <a:endParaRPr lang="en-US" altLang="en-US" sz="4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31024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0314" y="2482994"/>
            <a:ext cx="6634067" cy="11656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8280" y="4374881"/>
            <a:ext cx="14417866" cy="4065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5710" y="1886967"/>
            <a:ext cx="514286" cy="425068"/>
            <a:chOff x="8885710" y="1886967"/>
            <a:chExt cx="514286" cy="425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885710" y="1886967"/>
              <a:ext cx="514286" cy="425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420" y="3567458"/>
            <a:ext cx="8996541" cy="81190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2079" y="2724635"/>
            <a:ext cx="6904335" cy="36979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439680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1429" y="2808911"/>
            <a:ext cx="6260822" cy="6260822"/>
            <a:chOff x="10171429" y="2808911"/>
            <a:chExt cx="6260822" cy="62608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1429" y="2808911"/>
              <a:ext cx="6260822" cy="62608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57586" y="3772335"/>
            <a:ext cx="5363703" cy="770643"/>
            <a:chOff x="11657586" y="3772335"/>
            <a:chExt cx="5363703" cy="7706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60000">
              <a:off x="11657586" y="3772335"/>
              <a:ext cx="5363703" cy="7706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660000">
            <a:off x="11491121" y="3890612"/>
            <a:ext cx="4859076" cy="6043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450" y="3238143"/>
            <a:ext cx="16561163" cy="45713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512133"/>
            <a:ext cx="3925001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516377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7048" y="7512175"/>
            <a:ext cx="2388393" cy="2388393"/>
            <a:chOff x="697048" y="7512175"/>
            <a:chExt cx="2388393" cy="23883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048" y="7512175"/>
              <a:ext cx="2388393" cy="23883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1747" y="7764680"/>
            <a:ext cx="2268246" cy="10424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4270" y="7573772"/>
            <a:ext cx="2265198" cy="2265198"/>
            <a:chOff x="6394270" y="7573772"/>
            <a:chExt cx="2265198" cy="22651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4270" y="7573772"/>
              <a:ext cx="2265198" cy="22651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85645" y="7761367"/>
            <a:ext cx="2182196" cy="9887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35538" y="8672557"/>
            <a:ext cx="2057603" cy="8772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55973" y="8619377"/>
            <a:ext cx="2585392" cy="8006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26374" y="7573772"/>
            <a:ext cx="2265198" cy="2265198"/>
            <a:chOff x="12226374" y="7573772"/>
            <a:chExt cx="2265198" cy="22651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6374" y="7573772"/>
              <a:ext cx="2265198" cy="22651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44729" y="7816291"/>
            <a:ext cx="2153751" cy="9886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92859" y="8729225"/>
            <a:ext cx="2993646" cy="8519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4270" y="4729944"/>
            <a:ext cx="2388393" cy="2388393"/>
            <a:chOff x="6394270" y="4729944"/>
            <a:chExt cx="2388393" cy="23883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94270" y="4729944"/>
              <a:ext cx="2388393" cy="23883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69411" y="4918147"/>
            <a:ext cx="2287334" cy="104438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32757" y="5923300"/>
            <a:ext cx="2597393" cy="8772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71346" y="1844705"/>
            <a:ext cx="2388393" cy="2388393"/>
            <a:chOff x="6371346" y="1844705"/>
            <a:chExt cx="2388393" cy="23883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1346" y="1844705"/>
              <a:ext cx="2388393" cy="238839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81902" y="2038480"/>
            <a:ext cx="2270888" cy="104438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32532" y="3135920"/>
            <a:ext cx="2691397" cy="8442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039004" y="1844705"/>
            <a:ext cx="2388393" cy="2388393"/>
            <a:chOff x="12039004" y="1844705"/>
            <a:chExt cx="2388393" cy="23883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39004" y="1844705"/>
              <a:ext cx="2388393" cy="238839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888990" y="2038480"/>
            <a:ext cx="2270888" cy="104438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577519" y="3005081"/>
            <a:ext cx="2273790" cy="4748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0735" y="1844705"/>
            <a:ext cx="2388393" cy="2388393"/>
            <a:chOff x="420735" y="1844705"/>
            <a:chExt cx="2388393" cy="238839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0735" y="1844705"/>
              <a:ext cx="2388393" cy="238839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31322" y="2038480"/>
            <a:ext cx="2339575" cy="104438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868724" y="3115077"/>
            <a:ext cx="2505869" cy="856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714962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5452" y="2577590"/>
            <a:ext cx="881349" cy="4114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05874" y="5068534"/>
            <a:ext cx="8419507" cy="57246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287" y="6035392"/>
            <a:ext cx="1871420" cy="6323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9153" y="2565525"/>
            <a:ext cx="1794852" cy="5927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4865" y="6499706"/>
            <a:ext cx="4235985" cy="2932308"/>
            <a:chOff x="7024865" y="6499706"/>
            <a:chExt cx="4235985" cy="29323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4865" y="6499706"/>
              <a:ext cx="4235985" cy="293230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27298" y="6839774"/>
            <a:ext cx="881121" cy="411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61583" y="7320162"/>
            <a:ext cx="3738382" cy="1864749"/>
            <a:chOff x="7261583" y="7320162"/>
            <a:chExt cx="3738382" cy="18647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1583" y="7320162"/>
              <a:ext cx="3738382" cy="186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58474" y="2577590"/>
            <a:ext cx="881121" cy="41141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86919" y="5068534"/>
            <a:ext cx="8419507" cy="572468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45792" y="6035392"/>
            <a:ext cx="1814434" cy="63165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19988" y="1983387"/>
            <a:ext cx="8419507" cy="53732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058" y="4210868"/>
            <a:ext cx="10976121" cy="20673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480000">
            <a:off x="8072525" y="3250786"/>
            <a:ext cx="2028725" cy="543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839569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6853" y="2259229"/>
            <a:ext cx="3971521" cy="7996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3145" y="5066668"/>
            <a:ext cx="14891353" cy="30526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0892" y="2946712"/>
            <a:ext cx="5863930" cy="1229534"/>
            <a:chOff x="6210892" y="2946712"/>
            <a:chExt cx="5863930" cy="12295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0000">
              <a:off x="6210892" y="2946712"/>
              <a:ext cx="5863930" cy="1229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2023" y="527788"/>
            <a:ext cx="6440945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2767" y="1658109"/>
            <a:ext cx="14188870" cy="7963503"/>
            <a:chOff x="2032767" y="1658109"/>
            <a:chExt cx="14188870" cy="79635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767" y="1658109"/>
              <a:ext cx="14188870" cy="7963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97598" y="7218297"/>
            <a:ext cx="2045221" cy="1363480"/>
            <a:chOff x="13697598" y="7218297"/>
            <a:chExt cx="2045221" cy="13634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97598" y="7218297"/>
              <a:ext cx="2045221" cy="13634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53354" y="5890093"/>
            <a:ext cx="2777153" cy="1328203"/>
            <a:chOff x="13253354" y="5890093"/>
            <a:chExt cx="2777153" cy="13282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3354" y="5890093"/>
              <a:ext cx="2777153" cy="13282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554128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2534" y="5502782"/>
            <a:ext cx="2912672" cy="6604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8382" y="6427153"/>
            <a:ext cx="3598223" cy="24519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1568" y="1909793"/>
            <a:ext cx="3010143" cy="3010143"/>
            <a:chOff x="1231568" y="1909793"/>
            <a:chExt cx="3010143" cy="3010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31568" y="1909793"/>
              <a:ext cx="3010143" cy="3010143"/>
              <a:chOff x="1231568" y="1909793"/>
              <a:chExt cx="3010143" cy="301014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231568" y="1909793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4627" y="3033614"/>
              <a:ext cx="2222678" cy="114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37527" y="1909793"/>
            <a:ext cx="3010143" cy="3010143"/>
            <a:chOff x="5437527" y="1909793"/>
            <a:chExt cx="3010143" cy="30101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37527" y="1909793"/>
              <a:ext cx="3010143" cy="3010143"/>
              <a:chOff x="5437527" y="1909793"/>
              <a:chExt cx="3010143" cy="30101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5437527" y="1909793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9617" y="2986375"/>
              <a:ext cx="2081196" cy="11016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30399" y="1909793"/>
            <a:ext cx="3010143" cy="3010143"/>
            <a:chOff x="13830399" y="1909793"/>
            <a:chExt cx="3010143" cy="30101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830399" y="1909793"/>
              <a:ext cx="3010143" cy="3010143"/>
              <a:chOff x="13830399" y="1909793"/>
              <a:chExt cx="3010143" cy="301014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830399" y="1909793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84763" y="2987896"/>
              <a:ext cx="2222679" cy="11446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33963" y="1909793"/>
            <a:ext cx="3010143" cy="3010143"/>
            <a:chOff x="9633963" y="1909793"/>
            <a:chExt cx="3010143" cy="30101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633963" y="1909793"/>
              <a:ext cx="3010143" cy="3010143"/>
              <a:chOff x="9633963" y="1909793"/>
              <a:chExt cx="3010143" cy="301014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200000">
                <a:off x="9633963" y="1909793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26056" y="2987899"/>
              <a:ext cx="2202184" cy="115578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91820" y="5476542"/>
            <a:ext cx="2864406" cy="68664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2668" y="6422020"/>
            <a:ext cx="3645081" cy="255250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59499" y="5502783"/>
            <a:ext cx="3073466" cy="67998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99450" y="6422013"/>
            <a:ext cx="3619480" cy="255250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84685" y="5502783"/>
            <a:ext cx="2198327" cy="6604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95885" y="6427153"/>
            <a:ext cx="3536216" cy="1328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528072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3305" y="4007294"/>
            <a:ext cx="16019103" cy="3201838"/>
            <a:chOff x="1133305" y="4007294"/>
            <a:chExt cx="16019103" cy="32018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305" y="4007294"/>
              <a:ext cx="16019103" cy="32018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1880" y="4670994"/>
            <a:ext cx="2018248" cy="12100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4830" y="4926580"/>
            <a:ext cx="2157735" cy="6820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98436" y="4887115"/>
            <a:ext cx="1816607" cy="6820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1950" y="4692064"/>
            <a:ext cx="1950264" cy="9460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345566" y="4692062"/>
            <a:ext cx="1950264" cy="946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058" y="4055897"/>
            <a:ext cx="10976119" cy="19058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60000">
            <a:off x="8033019" y="3221696"/>
            <a:ext cx="1990075" cy="5435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2</ep:Words>
  <ep:PresentationFormat>On-screen Show (4:3)</ep:PresentationFormat>
  <ep:Paragraphs>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슬라이드 15</vt:lpstr>
      <vt:lpstr>Slide 16</vt:lpstr>
      <vt:lpstr>Slide 17</vt:lpstr>
      <vt:lpstr>Slide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2021-04-14T12:20:06.000</dcterms:created>
  <dc:creator>officegen</dc:creator>
  <cp:lastModifiedBy>motio</cp:lastModifiedBy>
  <dcterms:modified xsi:type="dcterms:W3CDTF">2021-04-24T09:49:46.286</dcterms:modified>
  <cp:revision>2</cp:revision>
  <cp:version>1000.0000.01</cp:version>
</cp:coreProperties>
</file>