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7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4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5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8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4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6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9A67-EE3A-4E44-B63B-42DB3FF6FD23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18C4-8239-4F70-B317-31FD83EE7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8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33E1D4-ABC6-4DAC-B476-F8EC730CD812}"/>
              </a:ext>
            </a:extLst>
          </p:cNvPr>
          <p:cNvGrpSpPr/>
          <p:nvPr/>
        </p:nvGrpSpPr>
        <p:grpSpPr>
          <a:xfrm>
            <a:off x="493438" y="647760"/>
            <a:ext cx="3886192" cy="1368876"/>
            <a:chOff x="713873" y="3954296"/>
            <a:chExt cx="3886192" cy="1368876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C273772-A6A9-41ED-82A2-CEF4C78D4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971" r="54286"/>
            <a:stretch/>
          </p:blipFill>
          <p:spPr>
            <a:xfrm>
              <a:off x="713873" y="4459860"/>
              <a:ext cx="3886192" cy="48112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3C8E542-F851-4BBE-A77C-112DF594E804}"/>
                </a:ext>
              </a:extLst>
            </p:cNvPr>
            <p:cNvCxnSpPr>
              <a:cxnSpLocks/>
            </p:cNvCxnSpPr>
            <p:nvPr/>
          </p:nvCxnSpPr>
          <p:spPr>
            <a:xfrm>
              <a:off x="922421" y="4204894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9AA5D3-7B01-4EFB-95E2-17DC57A278B6}"/>
                </a:ext>
              </a:extLst>
            </p:cNvPr>
            <p:cNvSpPr txBox="1"/>
            <p:nvPr/>
          </p:nvSpPr>
          <p:spPr>
            <a:xfrm>
              <a:off x="713873" y="395867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文件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7B18AF4-CB11-4749-B55E-5AFF3AFBEC34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75" y="4204891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E33DFC-F9C7-4676-A159-93FD47E967ED}"/>
                </a:ext>
              </a:extLst>
            </p:cNvPr>
            <p:cNvCxnSpPr>
              <a:cxnSpLocks/>
            </p:cNvCxnSpPr>
            <p:nvPr/>
          </p:nvCxnSpPr>
          <p:spPr>
            <a:xfrm>
              <a:off x="3310117" y="4218777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54BCDD0-B776-41CB-9435-D48F961EC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78" y="4204891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2743CD0-2C71-481F-A852-2334A55B3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802" y="4692172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3E3C066-A747-4203-9979-7FD54005A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867" y="4692172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FF9992-FE4C-4852-92F1-6B8E7B077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21" y="4692172"/>
              <a:ext cx="0" cy="3609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E7118C3-C994-499D-8718-2B32CD2A515F}"/>
                </a:ext>
              </a:extLst>
            </p:cNvPr>
            <p:cNvSpPr txBox="1"/>
            <p:nvPr/>
          </p:nvSpPr>
          <p:spPr>
            <a:xfrm>
              <a:off x="1819161" y="3958669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数据记录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DAC240-658C-4174-9429-0BC88A51C43F}"/>
                </a:ext>
              </a:extLst>
            </p:cNvPr>
            <p:cNvSpPr txBox="1"/>
            <p:nvPr/>
          </p:nvSpPr>
          <p:spPr>
            <a:xfrm>
              <a:off x="3067764" y="3958669"/>
              <a:ext cx="441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面板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FCC4DE3-3498-460E-80D7-D6811CD11E81}"/>
                </a:ext>
              </a:extLst>
            </p:cNvPr>
            <p:cNvSpPr txBox="1"/>
            <p:nvPr/>
          </p:nvSpPr>
          <p:spPr>
            <a:xfrm>
              <a:off x="3762341" y="3954296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自定义工具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55AB5F-42ED-44C8-AFFF-1D38ACF3D503}"/>
                </a:ext>
              </a:extLst>
            </p:cNvPr>
            <p:cNvSpPr txBox="1"/>
            <p:nvPr/>
          </p:nvSpPr>
          <p:spPr>
            <a:xfrm>
              <a:off x="1337229" y="507284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测试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9AE17B7-C9B5-425B-B9AD-2FBE21554C0C}"/>
                </a:ext>
              </a:extLst>
            </p:cNvPr>
            <p:cNvSpPr txBox="1"/>
            <p:nvPr/>
          </p:nvSpPr>
          <p:spPr>
            <a:xfrm>
              <a:off x="2431053" y="507695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试验设置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A3ECD9F-A4DB-4A4E-862E-595B4BF24516}"/>
                </a:ext>
              </a:extLst>
            </p:cNvPr>
            <p:cNvSpPr txBox="1"/>
            <p:nvPr/>
          </p:nvSpPr>
          <p:spPr>
            <a:xfrm>
              <a:off x="3597448" y="507284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脚本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 Junfei</dc:creator>
  <cp:lastModifiedBy>Dai Junfei</cp:lastModifiedBy>
  <cp:revision>3</cp:revision>
  <dcterms:created xsi:type="dcterms:W3CDTF">2021-06-05T05:03:15Z</dcterms:created>
  <dcterms:modified xsi:type="dcterms:W3CDTF">2021-06-05T09:01:38Z</dcterms:modified>
</cp:coreProperties>
</file>