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61" r:id="rId2"/>
    <p:sldId id="11586" r:id="rId3"/>
    <p:sldId id="11587" r:id="rId4"/>
  </p:sldIdLst>
  <p:sldSz cx="12192000" cy="6858000"/>
  <p:notesSz cx="6858000" cy="9144000"/>
  <p:custDataLst>
    <p:tags r:id="rId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9140"/>
    <a:srgbClr val="34A9B3"/>
    <a:srgbClr val="39425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67706" autoAdjust="0"/>
  </p:normalViewPr>
  <p:slideViewPr>
    <p:cSldViewPr snapToGrid="0" showGuides="1">
      <p:cViewPr varScale="1">
        <p:scale>
          <a:sx n="71" d="100"/>
          <a:sy n="71" d="100"/>
        </p:scale>
        <p:origin x="681" y="39"/>
      </p:cViewPr>
      <p:guideLst>
        <p:guide orient="horz" pos="2183"/>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利峰 孙" userId="42fd9c8253de048a" providerId="LiveId" clId="{7519D5A5-7316-4031-B875-2E6A0710C052}"/>
    <pc:docChg chg="undo custSel modSld">
      <pc:chgData name="利峰 孙" userId="42fd9c8253de048a" providerId="LiveId" clId="{7519D5A5-7316-4031-B875-2E6A0710C052}" dt="2023-10-31T08:45:18.110" v="27"/>
      <pc:docMkLst>
        <pc:docMk/>
      </pc:docMkLst>
      <pc:sldChg chg="modAnim">
        <pc:chgData name="利峰 孙" userId="42fd9c8253de048a" providerId="LiveId" clId="{7519D5A5-7316-4031-B875-2E6A0710C052}" dt="2023-10-31T08:45:18.110" v="27"/>
        <pc:sldMkLst>
          <pc:docMk/>
          <pc:sldMk cId="578202820" sldId="461"/>
        </pc:sldMkLst>
      </pc:sldChg>
      <pc:sldChg chg="modAnim modNotesTx">
        <pc:chgData name="利峰 孙" userId="42fd9c8253de048a" providerId="LiveId" clId="{7519D5A5-7316-4031-B875-2E6A0710C052}" dt="2023-10-31T08:45:15.222" v="26"/>
        <pc:sldMkLst>
          <pc:docMk/>
          <pc:sldMk cId="1316717438" sldId="11586"/>
        </pc:sldMkLst>
      </pc:sldChg>
      <pc:sldChg chg="modSp mod modNotesTx">
        <pc:chgData name="利峰 孙" userId="42fd9c8253de048a" providerId="LiveId" clId="{7519D5A5-7316-4031-B875-2E6A0710C052}" dt="2023-10-31T08:44:52.080" v="25" actId="1076"/>
        <pc:sldMkLst>
          <pc:docMk/>
          <pc:sldMk cId="651552203" sldId="11587"/>
        </pc:sldMkLst>
        <pc:spChg chg="mod">
          <ac:chgData name="利峰 孙" userId="42fd9c8253de048a" providerId="LiveId" clId="{7519D5A5-7316-4031-B875-2E6A0710C052}" dt="2023-10-31T08:44:35.376" v="23" actId="1076"/>
          <ac:spMkLst>
            <pc:docMk/>
            <pc:sldMk cId="651552203" sldId="11587"/>
            <ac:spMk id="52" creationId="{24E5209D-AF45-C9EE-B392-1FB78333C0CF}"/>
          </ac:spMkLst>
        </pc:spChg>
        <pc:spChg chg="mod">
          <ac:chgData name="利峰 孙" userId="42fd9c8253de048a" providerId="LiveId" clId="{7519D5A5-7316-4031-B875-2E6A0710C052}" dt="2023-10-31T08:40:02.338" v="8" actId="20577"/>
          <ac:spMkLst>
            <pc:docMk/>
            <pc:sldMk cId="651552203" sldId="11587"/>
            <ac:spMk id="58" creationId="{6972832C-D573-844D-6973-79045EE7A4AA}"/>
          </ac:spMkLst>
        </pc:spChg>
        <pc:spChg chg="mod">
          <ac:chgData name="利峰 孙" userId="42fd9c8253de048a" providerId="LiveId" clId="{7519D5A5-7316-4031-B875-2E6A0710C052}" dt="2023-10-31T08:44:52.080" v="25" actId="1076"/>
          <ac:spMkLst>
            <pc:docMk/>
            <pc:sldMk cId="651552203" sldId="11587"/>
            <ac:spMk id="60" creationId="{925320A4-20A5-480F-A862-941CC642BB02}"/>
          </ac:spMkLst>
        </pc:spChg>
        <pc:spChg chg="mod">
          <ac:chgData name="利峰 孙" userId="42fd9c8253de048a" providerId="LiveId" clId="{7519D5A5-7316-4031-B875-2E6A0710C052}" dt="2023-10-31T08:44:46.948" v="24" actId="1076"/>
          <ac:spMkLst>
            <pc:docMk/>
            <pc:sldMk cId="651552203" sldId="11587"/>
            <ac:spMk id="61" creationId="{C966EADC-3535-978F-A2FC-3D54A094CBD4}"/>
          </ac:spMkLst>
        </pc:spChg>
      </pc:sldChg>
    </pc:docChg>
  </pc:docChgLst>
  <pc:docChgLst>
    <pc:chgData name="利峰 孙" userId="42fd9c8253de048a" providerId="LiveId" clId="{447F376E-38CE-4AE6-BC4A-3DB843CA886F}"/>
    <pc:docChg chg="undo redo custSel addSld delSld modSld modMainMaster">
      <pc:chgData name="利峰 孙" userId="42fd9c8253de048a" providerId="LiveId" clId="{447F376E-38CE-4AE6-BC4A-3DB843CA886F}" dt="2023-10-29T11:03:50.631" v="508" actId="2711"/>
      <pc:docMkLst>
        <pc:docMk/>
      </pc:docMkLst>
      <pc:sldChg chg="del">
        <pc:chgData name="利峰 孙" userId="42fd9c8253de048a" providerId="LiveId" clId="{447F376E-38CE-4AE6-BC4A-3DB843CA886F}" dt="2023-10-29T10:55:01.904" v="479" actId="47"/>
        <pc:sldMkLst>
          <pc:docMk/>
          <pc:sldMk cId="0" sldId="261"/>
        </pc:sldMkLst>
      </pc:sldChg>
      <pc:sldChg chg="del">
        <pc:chgData name="利峰 孙" userId="42fd9c8253de048a" providerId="LiveId" clId="{447F376E-38CE-4AE6-BC4A-3DB843CA886F}" dt="2023-10-29T10:55:02.008" v="482" actId="47"/>
        <pc:sldMkLst>
          <pc:docMk/>
          <pc:sldMk cId="0" sldId="268"/>
        </pc:sldMkLst>
      </pc:sldChg>
      <pc:sldChg chg="del">
        <pc:chgData name="利峰 孙" userId="42fd9c8253de048a" providerId="LiveId" clId="{447F376E-38CE-4AE6-BC4A-3DB843CA886F}" dt="2023-10-29T10:55:01.933" v="480" actId="47"/>
        <pc:sldMkLst>
          <pc:docMk/>
          <pc:sldMk cId="0" sldId="291"/>
        </pc:sldMkLst>
      </pc:sldChg>
      <pc:sldChg chg="del">
        <pc:chgData name="利峰 孙" userId="42fd9c8253de048a" providerId="LiveId" clId="{447F376E-38CE-4AE6-BC4A-3DB843CA886F}" dt="2023-10-29T10:55:04.511" v="494" actId="47"/>
        <pc:sldMkLst>
          <pc:docMk/>
          <pc:sldMk cId="1887288344" sldId="322"/>
        </pc:sldMkLst>
      </pc:sldChg>
      <pc:sldChg chg="del">
        <pc:chgData name="利峰 孙" userId="42fd9c8253de048a" providerId="LiveId" clId="{447F376E-38CE-4AE6-BC4A-3DB843CA886F}" dt="2023-10-29T10:55:05.081" v="497" actId="47"/>
        <pc:sldMkLst>
          <pc:docMk/>
          <pc:sldMk cId="3072936787" sldId="330"/>
        </pc:sldMkLst>
      </pc:sldChg>
      <pc:sldChg chg="del">
        <pc:chgData name="利峰 孙" userId="42fd9c8253de048a" providerId="LiveId" clId="{447F376E-38CE-4AE6-BC4A-3DB843CA886F}" dt="2023-10-29T10:55:02.070" v="484" actId="47"/>
        <pc:sldMkLst>
          <pc:docMk/>
          <pc:sldMk cId="0" sldId="344"/>
        </pc:sldMkLst>
      </pc:sldChg>
      <pc:sldChg chg="del">
        <pc:chgData name="利峰 孙" userId="42fd9c8253de048a" providerId="LiveId" clId="{447F376E-38CE-4AE6-BC4A-3DB843CA886F}" dt="2023-10-29T10:55:05.158" v="499" actId="47"/>
        <pc:sldMkLst>
          <pc:docMk/>
          <pc:sldMk cId="568429831" sldId="346"/>
        </pc:sldMkLst>
      </pc:sldChg>
      <pc:sldChg chg="del">
        <pc:chgData name="利峰 孙" userId="42fd9c8253de048a" providerId="LiveId" clId="{447F376E-38CE-4AE6-BC4A-3DB843CA886F}" dt="2023-10-29T10:55:02.149" v="486" actId="47"/>
        <pc:sldMkLst>
          <pc:docMk/>
          <pc:sldMk cId="0" sldId="360"/>
        </pc:sldMkLst>
      </pc:sldChg>
      <pc:sldChg chg="del">
        <pc:chgData name="利峰 孙" userId="42fd9c8253de048a" providerId="LiveId" clId="{447F376E-38CE-4AE6-BC4A-3DB843CA886F}" dt="2023-10-29T10:55:02.302" v="491" actId="47"/>
        <pc:sldMkLst>
          <pc:docMk/>
          <pc:sldMk cId="386037186" sldId="385"/>
        </pc:sldMkLst>
      </pc:sldChg>
      <pc:sldChg chg="del">
        <pc:chgData name="利峰 孙" userId="42fd9c8253de048a" providerId="LiveId" clId="{447F376E-38CE-4AE6-BC4A-3DB843CA886F}" dt="2023-10-29T08:13:50.267" v="2" actId="47"/>
        <pc:sldMkLst>
          <pc:docMk/>
          <pc:sldMk cId="2324247592" sldId="404"/>
        </pc:sldMkLst>
      </pc:sldChg>
      <pc:sldChg chg="del">
        <pc:chgData name="利峰 孙" userId="42fd9c8253de048a" providerId="LiveId" clId="{447F376E-38CE-4AE6-BC4A-3DB843CA886F}" dt="2023-10-29T10:55:02.261" v="490" actId="47"/>
        <pc:sldMkLst>
          <pc:docMk/>
          <pc:sldMk cId="2383728268" sldId="426"/>
        </pc:sldMkLst>
      </pc:sldChg>
      <pc:sldChg chg="delSp del mod delAnim">
        <pc:chgData name="利峰 孙" userId="42fd9c8253de048a" providerId="LiveId" clId="{447F376E-38CE-4AE6-BC4A-3DB843CA886F}" dt="2023-10-29T08:13:49.599" v="1" actId="47"/>
        <pc:sldMkLst>
          <pc:docMk/>
          <pc:sldMk cId="1079391668" sldId="436"/>
        </pc:sldMkLst>
        <pc:picChg chg="del">
          <ac:chgData name="利峰 孙" userId="42fd9c8253de048a" providerId="LiveId" clId="{447F376E-38CE-4AE6-BC4A-3DB843CA886F}" dt="2023-10-29T08:12:26.508" v="0" actId="478"/>
          <ac:picMkLst>
            <pc:docMk/>
            <pc:sldMk cId="1079391668" sldId="436"/>
            <ac:picMk id="15" creationId="{97426332-B6C3-4BB7-AA9C-7EA5F3450A99}"/>
          </ac:picMkLst>
        </pc:picChg>
      </pc:sldChg>
      <pc:sldChg chg="del">
        <pc:chgData name="利峰 孙" userId="42fd9c8253de048a" providerId="LiveId" clId="{447F376E-38CE-4AE6-BC4A-3DB843CA886F}" dt="2023-10-29T10:55:05.117" v="498" actId="47"/>
        <pc:sldMkLst>
          <pc:docMk/>
          <pc:sldMk cId="3568827633" sldId="459"/>
        </pc:sldMkLst>
      </pc:sldChg>
      <pc:sldChg chg="delSp modSp add del mod">
        <pc:chgData name="利峰 孙" userId="42fd9c8253de048a" providerId="LiveId" clId="{447F376E-38CE-4AE6-BC4A-3DB843CA886F}" dt="2023-10-29T11:03:36.556" v="507" actId="478"/>
        <pc:sldMkLst>
          <pc:docMk/>
          <pc:sldMk cId="578202820" sldId="461"/>
        </pc:sldMkLst>
        <pc:spChg chg="mod">
          <ac:chgData name="利峰 孙" userId="42fd9c8253de048a" providerId="LiveId" clId="{447F376E-38CE-4AE6-BC4A-3DB843CA886F}" dt="2023-10-29T11:03:20.688" v="506" actId="20577"/>
          <ac:spMkLst>
            <pc:docMk/>
            <pc:sldMk cId="578202820" sldId="461"/>
            <ac:spMk id="47" creationId="{70EE9815-1850-4526-B0D3-EAB935340875}"/>
          </ac:spMkLst>
        </pc:spChg>
        <pc:spChg chg="mod">
          <ac:chgData name="利峰 孙" userId="42fd9c8253de048a" providerId="LiveId" clId="{447F376E-38CE-4AE6-BC4A-3DB843CA886F}" dt="2023-10-29T08:15:20.409" v="5"/>
          <ac:spMkLst>
            <pc:docMk/>
            <pc:sldMk cId="578202820" sldId="461"/>
            <ac:spMk id="49" creationId="{BB8A81A3-EA05-47BC-845F-3082E80D5039}"/>
          </ac:spMkLst>
        </pc:spChg>
        <pc:spChg chg="del">
          <ac:chgData name="利峰 孙" userId="42fd9c8253de048a" providerId="LiveId" clId="{447F376E-38CE-4AE6-BC4A-3DB843CA886F}" dt="2023-10-29T11:03:36.556" v="507" actId="478"/>
          <ac:spMkLst>
            <pc:docMk/>
            <pc:sldMk cId="578202820" sldId="461"/>
            <ac:spMk id="52" creationId="{ED6D0B42-C615-4D49-B543-CE1AFBEF8F24}"/>
          </ac:spMkLst>
        </pc:spChg>
      </pc:sldChg>
      <pc:sldChg chg="del">
        <pc:chgData name="利峰 孙" userId="42fd9c8253de048a" providerId="LiveId" clId="{447F376E-38CE-4AE6-BC4A-3DB843CA886F}" dt="2023-10-29T10:55:02.228" v="489" actId="47"/>
        <pc:sldMkLst>
          <pc:docMk/>
          <pc:sldMk cId="2603572245" sldId="462"/>
        </pc:sldMkLst>
      </pc:sldChg>
      <pc:sldChg chg="del">
        <pc:chgData name="利峰 孙" userId="42fd9c8253de048a" providerId="LiveId" clId="{447F376E-38CE-4AE6-BC4A-3DB843CA886F}" dt="2023-10-29T10:55:02.035" v="483" actId="47"/>
        <pc:sldMkLst>
          <pc:docMk/>
          <pc:sldMk cId="2867391799" sldId="463"/>
        </pc:sldMkLst>
      </pc:sldChg>
      <pc:sldChg chg="del">
        <pc:chgData name="利峰 孙" userId="42fd9c8253de048a" providerId="LiveId" clId="{447F376E-38CE-4AE6-BC4A-3DB843CA886F}" dt="2023-10-29T10:55:01.961" v="481" actId="47"/>
        <pc:sldMkLst>
          <pc:docMk/>
          <pc:sldMk cId="2848267032" sldId="536"/>
        </pc:sldMkLst>
      </pc:sldChg>
      <pc:sldChg chg="del">
        <pc:chgData name="利峰 孙" userId="42fd9c8253de048a" providerId="LiveId" clId="{447F376E-38CE-4AE6-BC4A-3DB843CA886F}" dt="2023-10-29T10:55:01.404" v="478" actId="47"/>
        <pc:sldMkLst>
          <pc:docMk/>
          <pc:sldMk cId="1406643018" sldId="592"/>
        </pc:sldMkLst>
      </pc:sldChg>
      <pc:sldChg chg="del">
        <pc:chgData name="利峰 孙" userId="42fd9c8253de048a" providerId="LiveId" clId="{447F376E-38CE-4AE6-BC4A-3DB843CA886F}" dt="2023-10-29T10:55:05.017" v="495" actId="47"/>
        <pc:sldMkLst>
          <pc:docMk/>
          <pc:sldMk cId="2220585683" sldId="674"/>
        </pc:sldMkLst>
      </pc:sldChg>
      <pc:sldChg chg="del">
        <pc:chgData name="利峰 孙" userId="42fd9c8253de048a" providerId="LiveId" clId="{447F376E-38CE-4AE6-BC4A-3DB843CA886F}" dt="2023-10-29T10:55:02.170" v="487" actId="47"/>
        <pc:sldMkLst>
          <pc:docMk/>
          <pc:sldMk cId="4199399087" sldId="848"/>
        </pc:sldMkLst>
      </pc:sldChg>
      <pc:sldChg chg="del">
        <pc:chgData name="利峰 孙" userId="42fd9c8253de048a" providerId="LiveId" clId="{447F376E-38CE-4AE6-BC4A-3DB843CA886F}" dt="2023-10-29T10:55:02.195" v="488" actId="47"/>
        <pc:sldMkLst>
          <pc:docMk/>
          <pc:sldMk cId="3290926492" sldId="855"/>
        </pc:sldMkLst>
      </pc:sldChg>
      <pc:sldChg chg="del">
        <pc:chgData name="利峰 孙" userId="42fd9c8253de048a" providerId="LiveId" clId="{447F376E-38CE-4AE6-BC4A-3DB843CA886F}" dt="2023-10-29T10:55:02.132" v="485" actId="47"/>
        <pc:sldMkLst>
          <pc:docMk/>
          <pc:sldMk cId="1024986680" sldId="3093"/>
        </pc:sldMkLst>
      </pc:sldChg>
      <pc:sldChg chg="del">
        <pc:chgData name="利峰 孙" userId="42fd9c8253de048a" providerId="LiveId" clId="{447F376E-38CE-4AE6-BC4A-3DB843CA886F}" dt="2023-10-29T10:55:03.361" v="492" actId="47"/>
        <pc:sldMkLst>
          <pc:docMk/>
          <pc:sldMk cId="1135154024" sldId="7185"/>
        </pc:sldMkLst>
      </pc:sldChg>
      <pc:sldChg chg="del">
        <pc:chgData name="利峰 孙" userId="42fd9c8253de048a" providerId="LiveId" clId="{447F376E-38CE-4AE6-BC4A-3DB843CA886F}" dt="2023-10-29T10:55:05.051" v="496" actId="47"/>
        <pc:sldMkLst>
          <pc:docMk/>
          <pc:sldMk cId="0" sldId="7194"/>
        </pc:sldMkLst>
      </pc:sldChg>
      <pc:sldChg chg="del">
        <pc:chgData name="利峰 孙" userId="42fd9c8253de048a" providerId="LiveId" clId="{447F376E-38CE-4AE6-BC4A-3DB843CA886F}" dt="2023-10-29T10:55:03.832" v="493" actId="47"/>
        <pc:sldMkLst>
          <pc:docMk/>
          <pc:sldMk cId="2476159930" sldId="11585"/>
        </pc:sldMkLst>
      </pc:sldChg>
      <pc:sldChg chg="addSp delSp modSp add del mod delAnim modAnim">
        <pc:chgData name="利峰 孙" userId="42fd9c8253de048a" providerId="LiveId" clId="{447F376E-38CE-4AE6-BC4A-3DB843CA886F}" dt="2023-10-29T11:03:50.631" v="508" actId="2711"/>
        <pc:sldMkLst>
          <pc:docMk/>
          <pc:sldMk cId="1316717438" sldId="11586"/>
        </pc:sldMkLst>
        <pc:spChg chg="mod">
          <ac:chgData name="利峰 孙" userId="42fd9c8253de048a" providerId="LiveId" clId="{447F376E-38CE-4AE6-BC4A-3DB843CA886F}" dt="2023-10-29T10:34:25.333" v="107" actId="207"/>
          <ac:spMkLst>
            <pc:docMk/>
            <pc:sldMk cId="1316717438" sldId="11586"/>
            <ac:spMk id="3" creationId="{964C8933-2760-E2C1-93AF-80F72FCC4E63}"/>
          </ac:spMkLst>
        </pc:spChg>
        <pc:spChg chg="mod">
          <ac:chgData name="利峰 孙" userId="42fd9c8253de048a" providerId="LiveId" clId="{447F376E-38CE-4AE6-BC4A-3DB843CA886F}" dt="2023-10-29T10:28:53.397" v="43" actId="20577"/>
          <ac:spMkLst>
            <pc:docMk/>
            <pc:sldMk cId="1316717438" sldId="11586"/>
            <ac:spMk id="4" creationId="{87B59DE1-2279-6768-7551-C31D803B9217}"/>
          </ac:spMkLst>
        </pc:spChg>
        <pc:spChg chg="mod topLvl">
          <ac:chgData name="利峰 孙" userId="42fd9c8253de048a" providerId="LiveId" clId="{447F376E-38CE-4AE6-BC4A-3DB843CA886F}" dt="2023-10-29T10:34:25.694" v="108" actId="207"/>
          <ac:spMkLst>
            <pc:docMk/>
            <pc:sldMk cId="1316717438" sldId="11586"/>
            <ac:spMk id="6" creationId="{00054BF6-3802-1A4B-299F-FD5CFB6065E3}"/>
          </ac:spMkLst>
        </pc:spChg>
        <pc:spChg chg="mod topLvl">
          <ac:chgData name="利峰 孙" userId="42fd9c8253de048a" providerId="LiveId" clId="{447F376E-38CE-4AE6-BC4A-3DB843CA886F}" dt="2023-10-29T10:33:06.316" v="94" actId="165"/>
          <ac:spMkLst>
            <pc:docMk/>
            <pc:sldMk cId="1316717438" sldId="11586"/>
            <ac:spMk id="7" creationId="{06F1FD13-7B96-0ACC-D18C-28564AFC6DEA}"/>
          </ac:spMkLst>
        </pc:spChg>
        <pc:spChg chg="add mod">
          <ac:chgData name="利峰 孙" userId="42fd9c8253de048a" providerId="LiveId" clId="{447F376E-38CE-4AE6-BC4A-3DB843CA886F}" dt="2023-10-29T11:03:50.631" v="508" actId="2711"/>
          <ac:spMkLst>
            <pc:docMk/>
            <pc:sldMk cId="1316717438" sldId="11586"/>
            <ac:spMk id="8" creationId="{B1590C25-571D-0BBF-1874-5324CD8BCCCA}"/>
          </ac:spMkLst>
        </pc:spChg>
        <pc:spChg chg="add mod">
          <ac:chgData name="利峰 孙" userId="42fd9c8253de048a" providerId="LiveId" clId="{447F376E-38CE-4AE6-BC4A-3DB843CA886F}" dt="2023-10-29T11:03:50.631" v="508" actId="2711"/>
          <ac:spMkLst>
            <pc:docMk/>
            <pc:sldMk cId="1316717438" sldId="11586"/>
            <ac:spMk id="9" creationId="{57B3F7C1-058D-BD87-C873-CDC451BE9C41}"/>
          </ac:spMkLst>
        </pc:spChg>
        <pc:spChg chg="add mod">
          <ac:chgData name="利峰 孙" userId="42fd9c8253de048a" providerId="LiveId" clId="{447F376E-38CE-4AE6-BC4A-3DB843CA886F}" dt="2023-10-29T11:03:50.631" v="508" actId="2711"/>
          <ac:spMkLst>
            <pc:docMk/>
            <pc:sldMk cId="1316717438" sldId="11586"/>
            <ac:spMk id="10" creationId="{4B457DF7-03AE-EEFA-0E9B-EFD49B0E71F2}"/>
          </ac:spMkLst>
        </pc:spChg>
        <pc:spChg chg="add mod">
          <ac:chgData name="利峰 孙" userId="42fd9c8253de048a" providerId="LiveId" clId="{447F376E-38CE-4AE6-BC4A-3DB843CA886F}" dt="2023-10-29T11:03:50.631" v="508" actId="2711"/>
          <ac:spMkLst>
            <pc:docMk/>
            <pc:sldMk cId="1316717438" sldId="11586"/>
            <ac:spMk id="11" creationId="{7FA26C31-7600-C6EE-3F00-701EC7A7D7E1}"/>
          </ac:spMkLst>
        </pc:spChg>
        <pc:spChg chg="add del mod">
          <ac:chgData name="利峰 孙" userId="42fd9c8253de048a" providerId="LiveId" clId="{447F376E-38CE-4AE6-BC4A-3DB843CA886F}" dt="2023-10-29T10:36:41.751" v="309" actId="478"/>
          <ac:spMkLst>
            <pc:docMk/>
            <pc:sldMk cId="1316717438" sldId="11586"/>
            <ac:spMk id="12" creationId="{5CDFA1BB-DB26-690B-96BA-1A4131408EC3}"/>
          </ac:spMkLst>
        </pc:spChg>
        <pc:spChg chg="add mod">
          <ac:chgData name="利峰 孙" userId="42fd9c8253de048a" providerId="LiveId" clId="{447F376E-38CE-4AE6-BC4A-3DB843CA886F}" dt="2023-10-29T11:03:50.631" v="508" actId="2711"/>
          <ac:spMkLst>
            <pc:docMk/>
            <pc:sldMk cId="1316717438" sldId="11586"/>
            <ac:spMk id="13" creationId="{1AA40467-B4AA-C687-CBF1-55564FDE5C75}"/>
          </ac:spMkLst>
        </pc:spChg>
        <pc:spChg chg="add mod">
          <ac:chgData name="利峰 孙" userId="42fd9c8253de048a" providerId="LiveId" clId="{447F376E-38CE-4AE6-BC4A-3DB843CA886F}" dt="2023-10-29T11:03:50.631" v="508" actId="2711"/>
          <ac:spMkLst>
            <pc:docMk/>
            <pc:sldMk cId="1316717438" sldId="11586"/>
            <ac:spMk id="14" creationId="{0C74867F-6626-74BD-2CE8-A633710FDB05}"/>
          </ac:spMkLst>
        </pc:spChg>
        <pc:spChg chg="add del mod">
          <ac:chgData name="利峰 孙" userId="42fd9c8253de048a" providerId="LiveId" clId="{447F376E-38CE-4AE6-BC4A-3DB843CA886F}" dt="2023-10-29T10:36:42.613" v="310" actId="478"/>
          <ac:spMkLst>
            <pc:docMk/>
            <pc:sldMk cId="1316717438" sldId="11586"/>
            <ac:spMk id="15" creationId="{45006DF3-90F3-48C0-4AF1-7B9988036948}"/>
          </ac:spMkLst>
        </pc:spChg>
        <pc:spChg chg="add mod">
          <ac:chgData name="利峰 孙" userId="42fd9c8253de048a" providerId="LiveId" clId="{447F376E-38CE-4AE6-BC4A-3DB843CA886F}" dt="2023-10-29T11:03:50.631" v="508" actId="2711"/>
          <ac:spMkLst>
            <pc:docMk/>
            <pc:sldMk cId="1316717438" sldId="11586"/>
            <ac:spMk id="16" creationId="{F2AF1CB8-8009-D728-BB77-E16630690F56}"/>
          </ac:spMkLst>
        </pc:spChg>
        <pc:spChg chg="del">
          <ac:chgData name="利峰 孙" userId="42fd9c8253de048a" providerId="LiveId" clId="{447F376E-38CE-4AE6-BC4A-3DB843CA886F}" dt="2023-10-29T10:26:03.973" v="12" actId="478"/>
          <ac:spMkLst>
            <pc:docMk/>
            <pc:sldMk cId="1316717438" sldId="11586"/>
            <ac:spMk id="31" creationId="{0D888BA2-48A4-4C03-9C45-346D75C1B9AA}"/>
          </ac:spMkLst>
        </pc:spChg>
        <pc:spChg chg="del">
          <ac:chgData name="利峰 孙" userId="42fd9c8253de048a" providerId="LiveId" clId="{447F376E-38CE-4AE6-BC4A-3DB843CA886F}" dt="2023-10-29T10:37:21.315" v="315" actId="478"/>
          <ac:spMkLst>
            <pc:docMk/>
            <pc:sldMk cId="1316717438" sldId="11586"/>
            <ac:spMk id="32" creationId="{05A559ED-D1F3-4577-8650-178CC26C984B}"/>
          </ac:spMkLst>
        </pc:spChg>
        <pc:spChg chg="del">
          <ac:chgData name="利峰 孙" userId="42fd9c8253de048a" providerId="LiveId" clId="{447F376E-38CE-4AE6-BC4A-3DB843CA886F}" dt="2023-10-29T10:26:05.483" v="13" actId="478"/>
          <ac:spMkLst>
            <pc:docMk/>
            <pc:sldMk cId="1316717438" sldId="11586"/>
            <ac:spMk id="36" creationId="{CCBA9AF4-ACBB-4EF6-B985-1274A1B0CA22}"/>
          </ac:spMkLst>
        </pc:spChg>
        <pc:spChg chg="del">
          <ac:chgData name="利峰 孙" userId="42fd9c8253de048a" providerId="LiveId" clId="{447F376E-38CE-4AE6-BC4A-3DB843CA886F}" dt="2023-10-29T10:26:05.483" v="13" actId="478"/>
          <ac:spMkLst>
            <pc:docMk/>
            <pc:sldMk cId="1316717438" sldId="11586"/>
            <ac:spMk id="37" creationId="{2FA200AF-235F-49B2-BC71-AB73131306D5}"/>
          </ac:spMkLst>
        </pc:spChg>
        <pc:spChg chg="del">
          <ac:chgData name="利峰 孙" userId="42fd9c8253de048a" providerId="LiveId" clId="{447F376E-38CE-4AE6-BC4A-3DB843CA886F}" dt="2023-10-29T10:26:05.483" v="13" actId="478"/>
          <ac:spMkLst>
            <pc:docMk/>
            <pc:sldMk cId="1316717438" sldId="11586"/>
            <ac:spMk id="38" creationId="{82DD4A31-5D33-42F9-9A7F-37D4D2A23FDF}"/>
          </ac:spMkLst>
        </pc:spChg>
        <pc:spChg chg="mod">
          <ac:chgData name="利峰 孙" userId="42fd9c8253de048a" providerId="LiveId" clId="{447F376E-38CE-4AE6-BC4A-3DB843CA886F}" dt="2023-10-29T11:03:50.631" v="508" actId="2711"/>
          <ac:spMkLst>
            <pc:docMk/>
            <pc:sldMk cId="1316717438" sldId="11586"/>
            <ac:spMk id="40" creationId="{8147BF17-1647-4AF2-8632-1B37E8FB4ECF}"/>
          </ac:spMkLst>
        </pc:spChg>
        <pc:spChg chg="del">
          <ac:chgData name="利峰 孙" userId="42fd9c8253de048a" providerId="LiveId" clId="{447F376E-38CE-4AE6-BC4A-3DB843CA886F}" dt="2023-10-29T10:26:05.483" v="13" actId="478"/>
          <ac:spMkLst>
            <pc:docMk/>
            <pc:sldMk cId="1316717438" sldId="11586"/>
            <ac:spMk id="61" creationId="{00000000-0000-0000-0000-000000000000}"/>
          </ac:spMkLst>
        </pc:spChg>
        <pc:spChg chg="del">
          <ac:chgData name="利峰 孙" userId="42fd9c8253de048a" providerId="LiveId" clId="{447F376E-38CE-4AE6-BC4A-3DB843CA886F}" dt="2023-10-29T10:26:05.483" v="13" actId="478"/>
          <ac:spMkLst>
            <pc:docMk/>
            <pc:sldMk cId="1316717438" sldId="11586"/>
            <ac:spMk id="67" creationId="{00000000-0000-0000-0000-000000000000}"/>
          </ac:spMkLst>
        </pc:spChg>
        <pc:spChg chg="del">
          <ac:chgData name="利峰 孙" userId="42fd9c8253de048a" providerId="LiveId" clId="{447F376E-38CE-4AE6-BC4A-3DB843CA886F}" dt="2023-10-29T10:26:02.883" v="11" actId="478"/>
          <ac:spMkLst>
            <pc:docMk/>
            <pc:sldMk cId="1316717438" sldId="11586"/>
            <ac:spMk id="71" creationId="{00000000-0000-0000-0000-000000000000}"/>
          </ac:spMkLst>
        </pc:spChg>
        <pc:spChg chg="mod">
          <ac:chgData name="利峰 孙" userId="42fd9c8253de048a" providerId="LiveId" clId="{447F376E-38CE-4AE6-BC4A-3DB843CA886F}" dt="2023-10-29T10:34:26.110" v="109" actId="207"/>
          <ac:spMkLst>
            <pc:docMk/>
            <pc:sldMk cId="1316717438" sldId="11586"/>
            <ac:spMk id="75" creationId="{00000000-0000-0000-0000-000000000000}"/>
          </ac:spMkLst>
        </pc:spChg>
        <pc:spChg chg="mod">
          <ac:chgData name="利峰 孙" userId="42fd9c8253de048a" providerId="LiveId" clId="{447F376E-38CE-4AE6-BC4A-3DB843CA886F}" dt="2023-10-29T10:27:00.635" v="23" actId="20577"/>
          <ac:spMkLst>
            <pc:docMk/>
            <pc:sldMk cId="1316717438" sldId="11586"/>
            <ac:spMk id="76" creationId="{00000000-0000-0000-0000-000000000000}"/>
          </ac:spMkLst>
        </pc:spChg>
        <pc:spChg chg="mod topLvl">
          <ac:chgData name="利峰 孙" userId="42fd9c8253de048a" providerId="LiveId" clId="{447F376E-38CE-4AE6-BC4A-3DB843CA886F}" dt="2023-10-29T10:33:06.316" v="94" actId="165"/>
          <ac:spMkLst>
            <pc:docMk/>
            <pc:sldMk cId="1316717438" sldId="11586"/>
            <ac:spMk id="79" creationId="{00000000-0000-0000-0000-000000000000}"/>
          </ac:spMkLst>
        </pc:spChg>
        <pc:spChg chg="mod topLvl">
          <ac:chgData name="利峰 孙" userId="42fd9c8253de048a" providerId="LiveId" clId="{447F376E-38CE-4AE6-BC4A-3DB843CA886F}" dt="2023-10-29T10:33:06.316" v="94" actId="165"/>
          <ac:spMkLst>
            <pc:docMk/>
            <pc:sldMk cId="1316717438" sldId="11586"/>
            <ac:spMk id="80" creationId="{00000000-0000-0000-0000-000000000000}"/>
          </ac:spMkLst>
        </pc:spChg>
        <pc:spChg chg="mod">
          <ac:chgData name="利峰 孙" userId="42fd9c8253de048a" providerId="LiveId" clId="{447F376E-38CE-4AE6-BC4A-3DB843CA886F}" dt="2023-10-29T10:28:27.817" v="34" actId="20577"/>
          <ac:spMkLst>
            <pc:docMk/>
            <pc:sldMk cId="1316717438" sldId="11586"/>
            <ac:spMk id="84" creationId="{00000000-0000-0000-0000-000000000000}"/>
          </ac:spMkLst>
        </pc:spChg>
        <pc:grpChg chg="add mod">
          <ac:chgData name="利峰 孙" userId="42fd9c8253de048a" providerId="LiveId" clId="{447F376E-38CE-4AE6-BC4A-3DB843CA886F}" dt="2023-10-29T11:03:50.631" v="508" actId="2711"/>
          <ac:grpSpMkLst>
            <pc:docMk/>
            <pc:sldMk cId="1316717438" sldId="11586"/>
            <ac:grpSpMk id="2" creationId="{411E61AD-95BA-FBDE-AB91-D054FCF10D2F}"/>
          </ac:grpSpMkLst>
        </pc:grpChg>
        <pc:grpChg chg="add del mod">
          <ac:chgData name="利峰 孙" userId="42fd9c8253de048a" providerId="LiveId" clId="{447F376E-38CE-4AE6-BC4A-3DB843CA886F}" dt="2023-10-29T11:03:50.631" v="508" actId="2711"/>
          <ac:grpSpMkLst>
            <pc:docMk/>
            <pc:sldMk cId="1316717438" sldId="11586"/>
            <ac:grpSpMk id="5" creationId="{6451F78D-4452-F6F2-5265-BEE3EBBE4AD3}"/>
          </ac:grpSpMkLst>
        </pc:grpChg>
        <pc:grpChg chg="mod">
          <ac:chgData name="利峰 孙" userId="42fd9c8253de048a" providerId="LiveId" clId="{447F376E-38CE-4AE6-BC4A-3DB843CA886F}" dt="2023-10-29T11:03:50.631" v="508" actId="2711"/>
          <ac:grpSpMkLst>
            <pc:docMk/>
            <pc:sldMk cId="1316717438" sldId="11586"/>
            <ac:grpSpMk id="74" creationId="{00000000-0000-0000-0000-000000000000}"/>
          </ac:grpSpMkLst>
        </pc:grpChg>
        <pc:grpChg chg="add del mod">
          <ac:chgData name="利峰 孙" userId="42fd9c8253de048a" providerId="LiveId" clId="{447F376E-38CE-4AE6-BC4A-3DB843CA886F}" dt="2023-10-29T11:03:50.631" v="508" actId="2711"/>
          <ac:grpSpMkLst>
            <pc:docMk/>
            <pc:sldMk cId="1316717438" sldId="11586"/>
            <ac:grpSpMk id="78" creationId="{00000000-0000-0000-0000-000000000000}"/>
          </ac:grpSpMkLst>
        </pc:grpChg>
        <pc:grpChg chg="mod">
          <ac:chgData name="利峰 孙" userId="42fd9c8253de048a" providerId="LiveId" clId="{447F376E-38CE-4AE6-BC4A-3DB843CA886F}" dt="2023-10-29T11:03:50.631" v="508" actId="2711"/>
          <ac:grpSpMkLst>
            <pc:docMk/>
            <pc:sldMk cId="1316717438" sldId="11586"/>
            <ac:grpSpMk id="82" creationId="{00000000-0000-0000-0000-000000000000}"/>
          </ac:grpSpMkLst>
        </pc:grpChg>
        <pc:picChg chg="mod">
          <ac:chgData name="利峰 孙" userId="42fd9c8253de048a" providerId="LiveId" clId="{447F376E-38CE-4AE6-BC4A-3DB843CA886F}" dt="2023-10-29T11:03:50.631" v="508" actId="2711"/>
          <ac:picMkLst>
            <pc:docMk/>
            <pc:sldMk cId="1316717438" sldId="11586"/>
            <ac:picMk id="29" creationId="{534F928D-C1D0-4380-9E57-6D4D50043E68}"/>
          </ac:picMkLst>
        </pc:picChg>
      </pc:sldChg>
      <pc:sldChg chg="addSp delSp modSp add del mod modAnim">
        <pc:chgData name="利峰 孙" userId="42fd9c8253de048a" providerId="LiveId" clId="{447F376E-38CE-4AE6-BC4A-3DB843CA886F}" dt="2023-10-29T10:55:07.009" v="505" actId="47"/>
        <pc:sldMkLst>
          <pc:docMk/>
          <pc:sldMk cId="651552203" sldId="11587"/>
        </pc:sldMkLst>
        <pc:spChg chg="del mod topLvl">
          <ac:chgData name="利峰 孙" userId="42fd9c8253de048a" providerId="LiveId" clId="{447F376E-38CE-4AE6-BC4A-3DB843CA886F}" dt="2023-10-29T10:43:50.476" v="329" actId="478"/>
          <ac:spMkLst>
            <pc:docMk/>
            <pc:sldMk cId="651552203" sldId="11587"/>
            <ac:spMk id="5"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6"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7" creationId="{00000000-0000-0000-0000-000000000000}"/>
          </ac:spMkLst>
        </pc:spChg>
        <pc:spChg chg="add del mod topLvl">
          <ac:chgData name="利峰 孙" userId="42fd9c8253de048a" providerId="LiveId" clId="{447F376E-38CE-4AE6-BC4A-3DB843CA886F}" dt="2023-10-29T10:45:53.262" v="374" actId="164"/>
          <ac:spMkLst>
            <pc:docMk/>
            <pc:sldMk cId="651552203" sldId="11587"/>
            <ac:spMk id="8" creationId="{00000000-0000-0000-0000-000000000000}"/>
          </ac:spMkLst>
        </pc:spChg>
        <pc:spChg chg="del mod topLvl">
          <ac:chgData name="利峰 孙" userId="42fd9c8253de048a" providerId="LiveId" clId="{447F376E-38CE-4AE6-BC4A-3DB843CA886F}" dt="2023-10-29T10:43:41.898" v="325" actId="478"/>
          <ac:spMkLst>
            <pc:docMk/>
            <pc:sldMk cId="651552203" sldId="11587"/>
            <ac:spMk id="9" creationId="{00000000-0000-0000-0000-000000000000}"/>
          </ac:spMkLst>
        </pc:spChg>
        <pc:spChg chg="del mod topLvl">
          <ac:chgData name="利峰 孙" userId="42fd9c8253de048a" providerId="LiveId" clId="{447F376E-38CE-4AE6-BC4A-3DB843CA886F}" dt="2023-10-29T10:43:33.916" v="320" actId="478"/>
          <ac:spMkLst>
            <pc:docMk/>
            <pc:sldMk cId="651552203" sldId="11587"/>
            <ac:spMk id="10"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11"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13"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14" creationId="{00000000-0000-0000-0000-000000000000}"/>
          </ac:spMkLst>
        </pc:spChg>
        <pc:spChg chg="mod topLvl">
          <ac:chgData name="利峰 孙" userId="42fd9c8253de048a" providerId="LiveId" clId="{447F376E-38CE-4AE6-BC4A-3DB843CA886F}" dt="2023-10-29T10:45:53.262" v="374" actId="164"/>
          <ac:spMkLst>
            <pc:docMk/>
            <pc:sldMk cId="651552203" sldId="11587"/>
            <ac:spMk id="15"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16"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17" creationId="{00000000-0000-0000-0000-000000000000}"/>
          </ac:spMkLst>
        </pc:spChg>
        <pc:spChg chg="del mod topLvl">
          <ac:chgData name="利峰 孙" userId="42fd9c8253de048a" providerId="LiveId" clId="{447F376E-38CE-4AE6-BC4A-3DB843CA886F}" dt="2023-10-29T10:43:32.028" v="319" actId="478"/>
          <ac:spMkLst>
            <pc:docMk/>
            <pc:sldMk cId="651552203" sldId="11587"/>
            <ac:spMk id="18"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19"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20"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22"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23" creationId="{00000000-0000-0000-0000-000000000000}"/>
          </ac:spMkLst>
        </pc:spChg>
        <pc:spChg chg="del mod topLvl">
          <ac:chgData name="利峰 孙" userId="42fd9c8253de048a" providerId="LiveId" clId="{447F376E-38CE-4AE6-BC4A-3DB843CA886F}" dt="2023-10-29T10:43:53.334" v="330" actId="478"/>
          <ac:spMkLst>
            <pc:docMk/>
            <pc:sldMk cId="651552203" sldId="11587"/>
            <ac:spMk id="24"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25"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26" creationId="{00000000-0000-0000-0000-000000000000}"/>
          </ac:spMkLst>
        </pc:spChg>
        <pc:spChg chg="del mod topLvl">
          <ac:chgData name="利峰 孙" userId="42fd9c8253de048a" providerId="LiveId" clId="{447F376E-38CE-4AE6-BC4A-3DB843CA886F}" dt="2023-10-29T10:43:45.548" v="327" actId="478"/>
          <ac:spMkLst>
            <pc:docMk/>
            <pc:sldMk cId="651552203" sldId="11587"/>
            <ac:spMk id="27"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28" creationId="{00000000-0000-0000-0000-000000000000}"/>
          </ac:spMkLst>
        </pc:spChg>
        <pc:spChg chg="del mod topLvl">
          <ac:chgData name="利峰 孙" userId="42fd9c8253de048a" providerId="LiveId" clId="{447F376E-38CE-4AE6-BC4A-3DB843CA886F}" dt="2023-10-29T10:43:47.339" v="328" actId="478"/>
          <ac:spMkLst>
            <pc:docMk/>
            <pc:sldMk cId="651552203" sldId="11587"/>
            <ac:spMk id="29"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31"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32" creationId="{00000000-0000-0000-0000-000000000000}"/>
          </ac:spMkLst>
        </pc:spChg>
        <pc:spChg chg="mod topLvl">
          <ac:chgData name="利峰 孙" userId="42fd9c8253de048a" providerId="LiveId" clId="{447F376E-38CE-4AE6-BC4A-3DB843CA886F}" dt="2023-10-29T10:45:53.262" v="374" actId="164"/>
          <ac:spMkLst>
            <pc:docMk/>
            <pc:sldMk cId="651552203" sldId="11587"/>
            <ac:spMk id="33" creationId="{00000000-0000-0000-0000-000000000000}"/>
          </ac:spMkLst>
        </pc:spChg>
        <pc:spChg chg="del mod topLvl">
          <ac:chgData name="利峰 孙" userId="42fd9c8253de048a" providerId="LiveId" clId="{447F376E-38CE-4AE6-BC4A-3DB843CA886F}" dt="2023-10-29T10:43:37.458" v="322" actId="478"/>
          <ac:spMkLst>
            <pc:docMk/>
            <pc:sldMk cId="651552203" sldId="11587"/>
            <ac:spMk id="34" creationId="{00000000-0000-0000-0000-000000000000}"/>
          </ac:spMkLst>
        </pc:spChg>
        <pc:spChg chg="del mod topLvl">
          <ac:chgData name="利峰 孙" userId="42fd9c8253de048a" providerId="LiveId" clId="{447F376E-38CE-4AE6-BC4A-3DB843CA886F}" dt="2023-10-29T10:43:43.571" v="326" actId="478"/>
          <ac:spMkLst>
            <pc:docMk/>
            <pc:sldMk cId="651552203" sldId="11587"/>
            <ac:spMk id="35" creationId="{00000000-0000-0000-0000-000000000000}"/>
          </ac:spMkLst>
        </pc:spChg>
        <pc:spChg chg="del mod topLvl">
          <ac:chgData name="利峰 孙" userId="42fd9c8253de048a" providerId="LiveId" clId="{447F376E-38CE-4AE6-BC4A-3DB843CA886F}" dt="2023-10-29T10:43:43.571" v="326" actId="478"/>
          <ac:spMkLst>
            <pc:docMk/>
            <pc:sldMk cId="651552203" sldId="11587"/>
            <ac:spMk id="36" creationId="{00000000-0000-0000-0000-000000000000}"/>
          </ac:spMkLst>
        </pc:spChg>
        <pc:spChg chg="del mod topLvl">
          <ac:chgData name="利峰 孙" userId="42fd9c8253de048a" providerId="LiveId" clId="{447F376E-38CE-4AE6-BC4A-3DB843CA886F}" dt="2023-10-29T10:43:43.571" v="326" actId="478"/>
          <ac:spMkLst>
            <pc:docMk/>
            <pc:sldMk cId="651552203" sldId="11587"/>
            <ac:spMk id="37" creationId="{00000000-0000-0000-0000-000000000000}"/>
          </ac:spMkLst>
        </pc:spChg>
        <pc:spChg chg="del mod topLvl">
          <ac:chgData name="利峰 孙" userId="42fd9c8253de048a" providerId="LiveId" clId="{447F376E-38CE-4AE6-BC4A-3DB843CA886F}" dt="2023-10-29T10:43:36.602" v="321" actId="478"/>
          <ac:spMkLst>
            <pc:docMk/>
            <pc:sldMk cId="651552203" sldId="11587"/>
            <ac:spMk id="38"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39" creationId="{00000000-0000-0000-0000-000000000000}"/>
          </ac:spMkLst>
        </pc:spChg>
        <pc:spChg chg="del mod topLvl">
          <ac:chgData name="利峰 孙" userId="42fd9c8253de048a" providerId="LiveId" clId="{447F376E-38CE-4AE6-BC4A-3DB843CA886F}" dt="2023-10-29T10:43:50.476" v="329" actId="478"/>
          <ac:spMkLst>
            <pc:docMk/>
            <pc:sldMk cId="651552203" sldId="11587"/>
            <ac:spMk id="40" creationId="{00000000-0000-0000-0000-000000000000}"/>
          </ac:spMkLst>
        </pc:spChg>
        <pc:spChg chg="mod">
          <ac:chgData name="利峰 孙" userId="42fd9c8253de048a" providerId="LiveId" clId="{447F376E-38CE-4AE6-BC4A-3DB843CA886F}" dt="2023-10-29T10:54:37.240" v="472" actId="2711"/>
          <ac:spMkLst>
            <pc:docMk/>
            <pc:sldMk cId="651552203" sldId="11587"/>
            <ac:spMk id="42" creationId="{00000000-0000-0000-0000-000000000000}"/>
          </ac:spMkLst>
        </pc:spChg>
        <pc:spChg chg="mod">
          <ac:chgData name="利峰 孙" userId="42fd9c8253de048a" providerId="LiveId" clId="{447F376E-38CE-4AE6-BC4A-3DB843CA886F}" dt="2023-10-29T10:54:37.240" v="472" actId="2711"/>
          <ac:spMkLst>
            <pc:docMk/>
            <pc:sldMk cId="651552203" sldId="11587"/>
            <ac:spMk id="43" creationId="{00000000-0000-0000-0000-000000000000}"/>
          </ac:spMkLst>
        </pc:spChg>
        <pc:spChg chg="add del mod">
          <ac:chgData name="利峰 孙" userId="42fd9c8253de048a" providerId="LiveId" clId="{447F376E-38CE-4AE6-BC4A-3DB843CA886F}" dt="2023-10-29T10:46:39.149" v="380" actId="767"/>
          <ac:spMkLst>
            <pc:docMk/>
            <pc:sldMk cId="651552203" sldId="11587"/>
            <ac:spMk id="44" creationId="{15CD951C-4F5C-7289-717F-C6FF9C3029F1}"/>
          </ac:spMkLst>
        </pc:spChg>
        <pc:spChg chg="add mod">
          <ac:chgData name="利峰 孙" userId="42fd9c8253de048a" providerId="LiveId" clId="{447F376E-38CE-4AE6-BC4A-3DB843CA886F}" dt="2023-10-29T10:54:37.240" v="472" actId="2711"/>
          <ac:spMkLst>
            <pc:docMk/>
            <pc:sldMk cId="651552203" sldId="11587"/>
            <ac:spMk id="45" creationId="{0152211B-7291-2E94-1E90-BD91DD27C7FA}"/>
          </ac:spMkLst>
        </pc:spChg>
        <pc:spChg chg="add del mod">
          <ac:chgData name="利峰 孙" userId="42fd9c8253de048a" providerId="LiveId" clId="{447F376E-38CE-4AE6-BC4A-3DB843CA886F}" dt="2023-10-29T10:47:00.442" v="384"/>
          <ac:spMkLst>
            <pc:docMk/>
            <pc:sldMk cId="651552203" sldId="11587"/>
            <ac:spMk id="46" creationId="{9631FC58-FB50-E6F0-A0E7-3B4FD388642E}"/>
          </ac:spMkLst>
        </pc:spChg>
        <pc:spChg chg="add mod">
          <ac:chgData name="利峰 孙" userId="42fd9c8253de048a" providerId="LiveId" clId="{447F376E-38CE-4AE6-BC4A-3DB843CA886F}" dt="2023-10-29T10:54:37.240" v="472" actId="2711"/>
          <ac:spMkLst>
            <pc:docMk/>
            <pc:sldMk cId="651552203" sldId="11587"/>
            <ac:spMk id="47" creationId="{6F53B243-7F05-6F9B-F726-24C4802EE95A}"/>
          </ac:spMkLst>
        </pc:spChg>
        <pc:spChg chg="add mod">
          <ac:chgData name="利峰 孙" userId="42fd9c8253de048a" providerId="LiveId" clId="{447F376E-38CE-4AE6-BC4A-3DB843CA886F}" dt="2023-10-29T10:54:37.240" v="472" actId="2711"/>
          <ac:spMkLst>
            <pc:docMk/>
            <pc:sldMk cId="651552203" sldId="11587"/>
            <ac:spMk id="48" creationId="{28293BCA-D4B5-D93C-D822-8B20C3D5C934}"/>
          </ac:spMkLst>
        </pc:spChg>
        <pc:spChg chg="add mod">
          <ac:chgData name="利峰 孙" userId="42fd9c8253de048a" providerId="LiveId" clId="{447F376E-38CE-4AE6-BC4A-3DB843CA886F}" dt="2023-10-29T10:54:37.240" v="472" actId="2711"/>
          <ac:spMkLst>
            <pc:docMk/>
            <pc:sldMk cId="651552203" sldId="11587"/>
            <ac:spMk id="50" creationId="{CA6D4E96-E7B8-52A2-F0CF-E5F0C980CB21}"/>
          </ac:spMkLst>
        </pc:spChg>
        <pc:spChg chg="add mod">
          <ac:chgData name="利峰 孙" userId="42fd9c8253de048a" providerId="LiveId" clId="{447F376E-38CE-4AE6-BC4A-3DB843CA886F}" dt="2023-10-29T10:54:37.240" v="472" actId="2711"/>
          <ac:spMkLst>
            <pc:docMk/>
            <pc:sldMk cId="651552203" sldId="11587"/>
            <ac:spMk id="51" creationId="{F856096E-5B7B-3FAD-755A-2B206785CAAE}"/>
          </ac:spMkLst>
        </pc:spChg>
        <pc:spChg chg="add mod">
          <ac:chgData name="利峰 孙" userId="42fd9c8253de048a" providerId="LiveId" clId="{447F376E-38CE-4AE6-BC4A-3DB843CA886F}" dt="2023-10-29T10:54:46.486" v="473" actId="14100"/>
          <ac:spMkLst>
            <pc:docMk/>
            <pc:sldMk cId="651552203" sldId="11587"/>
            <ac:spMk id="52" creationId="{24E5209D-AF45-C9EE-B392-1FB78333C0CF}"/>
          </ac:spMkLst>
        </pc:spChg>
        <pc:spChg chg="add del mod">
          <ac:chgData name="利峰 孙" userId="42fd9c8253de048a" providerId="LiveId" clId="{447F376E-38CE-4AE6-BC4A-3DB843CA886F}" dt="2023-10-29T10:50:33.170" v="415"/>
          <ac:spMkLst>
            <pc:docMk/>
            <pc:sldMk cId="651552203" sldId="11587"/>
            <ac:spMk id="53" creationId="{28BE742F-EF91-5839-DBC4-D26E6F7D3830}"/>
          </ac:spMkLst>
        </pc:spChg>
        <pc:spChg chg="add del">
          <ac:chgData name="利峰 孙" userId="42fd9c8253de048a" providerId="LiveId" clId="{447F376E-38CE-4AE6-BC4A-3DB843CA886F}" dt="2023-10-29T10:50:51.240" v="423" actId="22"/>
          <ac:spMkLst>
            <pc:docMk/>
            <pc:sldMk cId="651552203" sldId="11587"/>
            <ac:spMk id="55" creationId="{12AA7C17-649F-724D-A1EB-899E352CB989}"/>
          </ac:spMkLst>
        </pc:spChg>
        <pc:spChg chg="add del mod">
          <ac:chgData name="利峰 孙" userId="42fd9c8253de048a" providerId="LiveId" clId="{447F376E-38CE-4AE6-BC4A-3DB843CA886F}" dt="2023-10-29T10:51:48.295" v="440"/>
          <ac:spMkLst>
            <pc:docMk/>
            <pc:sldMk cId="651552203" sldId="11587"/>
            <ac:spMk id="56" creationId="{069D01B8-D37A-B1FC-3CD3-A433BCC21C06}"/>
          </ac:spMkLst>
        </pc:spChg>
        <pc:spChg chg="add mod">
          <ac:chgData name="利峰 孙" userId="42fd9c8253de048a" providerId="LiveId" clId="{447F376E-38CE-4AE6-BC4A-3DB843CA886F}" dt="2023-10-29T10:54:37.240" v="472" actId="2711"/>
          <ac:spMkLst>
            <pc:docMk/>
            <pc:sldMk cId="651552203" sldId="11587"/>
            <ac:spMk id="57" creationId="{741F9BB4-62F6-90EC-E8E3-5059C73D812F}"/>
          </ac:spMkLst>
        </pc:spChg>
        <pc:spChg chg="add mod">
          <ac:chgData name="利峰 孙" userId="42fd9c8253de048a" providerId="LiveId" clId="{447F376E-38CE-4AE6-BC4A-3DB843CA886F}" dt="2023-10-29T10:54:58.094" v="477" actId="1076"/>
          <ac:spMkLst>
            <pc:docMk/>
            <pc:sldMk cId="651552203" sldId="11587"/>
            <ac:spMk id="58" creationId="{6972832C-D573-844D-6973-79045EE7A4AA}"/>
          </ac:spMkLst>
        </pc:spChg>
        <pc:spChg chg="add del mod">
          <ac:chgData name="利峰 孙" userId="42fd9c8253de048a" providerId="LiveId" clId="{447F376E-38CE-4AE6-BC4A-3DB843CA886F}" dt="2023-10-29T10:51:59.219" v="445" actId="478"/>
          <ac:spMkLst>
            <pc:docMk/>
            <pc:sldMk cId="651552203" sldId="11587"/>
            <ac:spMk id="59" creationId="{62EA24A8-4944-BC93-BB06-9F4FD22A2071}"/>
          </ac:spMkLst>
        </pc:spChg>
        <pc:spChg chg="add mod">
          <ac:chgData name="利峰 孙" userId="42fd9c8253de048a" providerId="LiveId" clId="{447F376E-38CE-4AE6-BC4A-3DB843CA886F}" dt="2023-10-29T10:54:50.378" v="474" actId="1076"/>
          <ac:spMkLst>
            <pc:docMk/>
            <pc:sldMk cId="651552203" sldId="11587"/>
            <ac:spMk id="60" creationId="{925320A4-20A5-480F-A862-941CC642BB02}"/>
          </ac:spMkLst>
        </pc:spChg>
        <pc:spChg chg="add mod">
          <ac:chgData name="利峰 孙" userId="42fd9c8253de048a" providerId="LiveId" clId="{447F376E-38CE-4AE6-BC4A-3DB843CA886F}" dt="2023-10-29T10:54:37.240" v="472" actId="2711"/>
          <ac:spMkLst>
            <pc:docMk/>
            <pc:sldMk cId="651552203" sldId="11587"/>
            <ac:spMk id="61" creationId="{C966EADC-3535-978F-A2FC-3D54A094CBD4}"/>
          </ac:spMkLst>
        </pc:spChg>
        <pc:grpChg chg="add del mod">
          <ac:chgData name="利峰 孙" userId="42fd9c8253de048a" providerId="LiveId" clId="{447F376E-38CE-4AE6-BC4A-3DB843CA886F}" dt="2023-10-29T10:44:11.968" v="333" actId="165"/>
          <ac:grpSpMkLst>
            <pc:docMk/>
            <pc:sldMk cId="651552203" sldId="11587"/>
            <ac:grpSpMk id="2" creationId="{F54A6328-6625-E7B4-B89E-A2658B26B42A}"/>
          </ac:grpSpMkLst>
        </pc:grpChg>
        <pc:grpChg chg="del">
          <ac:chgData name="利峰 孙" userId="42fd9c8253de048a" providerId="LiveId" clId="{447F376E-38CE-4AE6-BC4A-3DB843CA886F}" dt="2023-10-29T10:43:15.739" v="317" actId="165"/>
          <ac:grpSpMkLst>
            <pc:docMk/>
            <pc:sldMk cId="651552203" sldId="11587"/>
            <ac:grpSpMk id="3" creationId="{00000000-0000-0000-0000-000000000000}"/>
          </ac:grpSpMkLst>
        </pc:grpChg>
        <pc:grpChg chg="del mod topLvl">
          <ac:chgData name="利峰 孙" userId="42fd9c8253de048a" providerId="LiveId" clId="{447F376E-38CE-4AE6-BC4A-3DB843CA886F}" dt="2023-10-29T10:43:23.058" v="318" actId="165"/>
          <ac:grpSpMkLst>
            <pc:docMk/>
            <pc:sldMk cId="651552203" sldId="11587"/>
            <ac:grpSpMk id="4" creationId="{00000000-0000-0000-0000-000000000000}"/>
          </ac:grpSpMkLst>
        </pc:grpChg>
        <pc:grpChg chg="del">
          <ac:chgData name="利峰 孙" userId="42fd9c8253de048a" providerId="LiveId" clId="{447F376E-38CE-4AE6-BC4A-3DB843CA886F}" dt="2023-10-29T10:43:15.739" v="317" actId="165"/>
          <ac:grpSpMkLst>
            <pc:docMk/>
            <pc:sldMk cId="651552203" sldId="11587"/>
            <ac:grpSpMk id="12" creationId="{00000000-0000-0000-0000-000000000000}"/>
          </ac:grpSpMkLst>
        </pc:grpChg>
        <pc:grpChg chg="del">
          <ac:chgData name="利峰 孙" userId="42fd9c8253de048a" providerId="LiveId" clId="{447F376E-38CE-4AE6-BC4A-3DB843CA886F}" dt="2023-10-29T10:43:15.739" v="317" actId="165"/>
          <ac:grpSpMkLst>
            <pc:docMk/>
            <pc:sldMk cId="651552203" sldId="11587"/>
            <ac:grpSpMk id="21" creationId="{00000000-0000-0000-0000-000000000000}"/>
          </ac:grpSpMkLst>
        </pc:grpChg>
        <pc:grpChg chg="del">
          <ac:chgData name="利峰 孙" userId="42fd9c8253de048a" providerId="LiveId" clId="{447F376E-38CE-4AE6-BC4A-3DB843CA886F}" dt="2023-10-29T10:43:15.739" v="317" actId="165"/>
          <ac:grpSpMkLst>
            <pc:docMk/>
            <pc:sldMk cId="651552203" sldId="11587"/>
            <ac:grpSpMk id="30" creationId="{00000000-0000-0000-0000-000000000000}"/>
          </ac:grpSpMkLst>
        </pc:grpChg>
        <pc:grpChg chg="add mod">
          <ac:chgData name="利峰 孙" userId="42fd9c8253de048a" providerId="LiveId" clId="{447F376E-38CE-4AE6-BC4A-3DB843CA886F}" dt="2023-10-29T10:54:37.240" v="472" actId="2711"/>
          <ac:grpSpMkLst>
            <pc:docMk/>
            <pc:sldMk cId="651552203" sldId="11587"/>
            <ac:grpSpMk id="41" creationId="{3480922A-B967-2D1F-CE1F-C5C2212C9B1F}"/>
          </ac:grpSpMkLst>
        </pc:grpChg>
        <pc:picChg chg="add mod">
          <ac:chgData name="利峰 孙" userId="42fd9c8253de048a" providerId="LiveId" clId="{447F376E-38CE-4AE6-BC4A-3DB843CA886F}" dt="2023-10-29T10:54:37.240" v="472" actId="2711"/>
          <ac:picMkLst>
            <pc:docMk/>
            <pc:sldMk cId="651552203" sldId="11587"/>
            <ac:picMk id="49" creationId="{6F016D4D-769F-8081-428C-F1CF0ADA17B3}"/>
          </ac:picMkLst>
        </pc:picChg>
      </pc:sldChg>
      <pc:sldChg chg="add del">
        <pc:chgData name="利峰 孙" userId="42fd9c8253de048a" providerId="LiveId" clId="{447F376E-38CE-4AE6-BC4A-3DB843CA886F}" dt="2023-10-29T10:26:17.053" v="16"/>
        <pc:sldMkLst>
          <pc:docMk/>
          <pc:sldMk cId="3071662576" sldId="11587"/>
        </pc:sldMkLst>
      </pc:sldChg>
      <pc:sldMasterChg chg="addSp delSp mod addSldLayout delSldLayout">
        <pc:chgData name="利峰 孙" userId="42fd9c8253de048a" providerId="LiveId" clId="{447F376E-38CE-4AE6-BC4A-3DB843CA886F}" dt="2023-10-29T10:55:07.009" v="505" actId="47"/>
        <pc:sldMasterMkLst>
          <pc:docMk/>
          <pc:sldMasterMk cId="3709751827" sldId="2147483660"/>
        </pc:sldMasterMkLst>
        <pc:spChg chg="add del">
          <ac:chgData name="利峰 孙" userId="42fd9c8253de048a" providerId="LiveId" clId="{447F376E-38CE-4AE6-BC4A-3DB843CA886F}" dt="2023-10-29T08:29:04.734" v="9" actId="478"/>
          <ac:spMkLst>
            <pc:docMk/>
            <pc:sldMasterMk cId="3709751827" sldId="2147483660"/>
            <ac:spMk id="3" creationId="{D9F73BC3-9401-4923-BE1F-F0C70522A8B0}"/>
          </ac:spMkLst>
        </pc:spChg>
        <pc:sldLayoutChg chg="add del">
          <pc:chgData name="利峰 孙" userId="42fd9c8253de048a" providerId="LiveId" clId="{447F376E-38CE-4AE6-BC4A-3DB843CA886F}" dt="2023-10-29T10:55:06.569" v="504" actId="47"/>
          <pc:sldLayoutMkLst>
            <pc:docMk/>
            <pc:sldMasterMk cId="3709751827" sldId="2147483660"/>
            <pc:sldLayoutMk cId="2482596573" sldId="2147483666"/>
          </pc:sldLayoutMkLst>
        </pc:sldLayoutChg>
        <pc:sldLayoutChg chg="add del">
          <pc:chgData name="利峰 孙" userId="42fd9c8253de048a" providerId="LiveId" clId="{447F376E-38CE-4AE6-BC4A-3DB843CA886F}" dt="2023-10-29T10:55:07.009" v="505" actId="47"/>
          <pc:sldLayoutMkLst>
            <pc:docMk/>
            <pc:sldMasterMk cId="3709751827" sldId="2147483660"/>
            <pc:sldLayoutMk cId="277729740" sldId="2147483667"/>
          </pc:sldLayoutMkLst>
        </pc:sldLayoutChg>
        <pc:sldLayoutChg chg="del">
          <pc:chgData name="利峰 孙" userId="42fd9c8253de048a" providerId="LiveId" clId="{447F376E-38CE-4AE6-BC4A-3DB843CA886F}" dt="2023-10-29T10:55:02.149" v="486" actId="47"/>
          <pc:sldLayoutMkLst>
            <pc:docMk/>
            <pc:sldMasterMk cId="3709751827" sldId="2147483660"/>
            <pc:sldLayoutMk cId="2337834951" sldId="2147483668"/>
          </pc:sldLayoutMkLst>
        </pc:sldLayoutChg>
        <pc:sldLayoutChg chg="del">
          <pc:chgData name="利峰 孙" userId="42fd9c8253de048a" providerId="LiveId" clId="{447F376E-38CE-4AE6-BC4A-3DB843CA886F}" dt="2023-10-29T10:55:03.361" v="492" actId="47"/>
          <pc:sldLayoutMkLst>
            <pc:docMk/>
            <pc:sldMasterMk cId="3709751827" sldId="2147483660"/>
            <pc:sldLayoutMk cId="379672700" sldId="2147483670"/>
          </pc:sldLayoutMkLst>
        </pc:sldLayoutChg>
        <pc:sldLayoutChg chg="del">
          <pc:chgData name="利峰 孙" userId="42fd9c8253de048a" providerId="LiveId" clId="{447F376E-38CE-4AE6-BC4A-3DB843CA886F}" dt="2023-10-29T10:55:05.051" v="496" actId="47"/>
          <pc:sldLayoutMkLst>
            <pc:docMk/>
            <pc:sldMasterMk cId="3709751827" sldId="2147483660"/>
            <pc:sldLayoutMk cId="4198502866" sldId="2147483671"/>
          </pc:sldLayoutMkLst>
        </pc:sldLayoutChg>
        <pc:sldLayoutChg chg="del">
          <pc:chgData name="利峰 孙" userId="42fd9c8253de048a" providerId="LiveId" clId="{447F376E-38CE-4AE6-BC4A-3DB843CA886F}" dt="2023-10-29T10:55:01.404" v="478" actId="47"/>
          <pc:sldLayoutMkLst>
            <pc:docMk/>
            <pc:sldMasterMk cId="3709751827" sldId="2147483660"/>
            <pc:sldLayoutMk cId="1833905155" sldId="2147483672"/>
          </pc:sldLayoutMkLst>
        </pc:sldLayoutChg>
        <pc:sldLayoutChg chg="del">
          <pc:chgData name="利峰 孙" userId="42fd9c8253de048a" providerId="LiveId" clId="{447F376E-38CE-4AE6-BC4A-3DB843CA886F}" dt="2023-10-29T10:55:03.832" v="493" actId="47"/>
          <pc:sldLayoutMkLst>
            <pc:docMk/>
            <pc:sldMasterMk cId="3709751827" sldId="2147483660"/>
            <pc:sldLayoutMk cId="1464676103" sldId="2147483674"/>
          </pc:sldLayoutMkLst>
        </pc:sldLayoutChg>
        <pc:sldLayoutChg chg="del">
          <pc:chgData name="利峰 孙" userId="42fd9c8253de048a" providerId="LiveId" clId="{447F376E-38CE-4AE6-BC4A-3DB843CA886F}" dt="2023-10-29T10:55:05.081" v="497" actId="47"/>
          <pc:sldLayoutMkLst>
            <pc:docMk/>
            <pc:sldMasterMk cId="3709751827" sldId="2147483660"/>
            <pc:sldLayoutMk cId="702089012" sldId="2147483675"/>
          </pc:sldLayoutMkLst>
        </pc:sldLayoutChg>
        <pc:sldLayoutChg chg="del">
          <pc:chgData name="利峰 孙" userId="42fd9c8253de048a" providerId="LiveId" clId="{447F376E-38CE-4AE6-BC4A-3DB843CA886F}" dt="2023-10-29T10:55:02.132" v="485" actId="47"/>
          <pc:sldLayoutMkLst>
            <pc:docMk/>
            <pc:sldMasterMk cId="3709751827" sldId="2147483660"/>
            <pc:sldLayoutMk cId="2218305580" sldId="2147483676"/>
          </pc:sldLayoutMkLst>
        </pc:sldLayoutChg>
        <pc:sldLayoutChg chg="del">
          <pc:chgData name="利峰 孙" userId="42fd9c8253de048a" providerId="LiveId" clId="{447F376E-38CE-4AE6-BC4A-3DB843CA886F}" dt="2023-10-29T10:55:05.158" v="499" actId="47"/>
          <pc:sldLayoutMkLst>
            <pc:docMk/>
            <pc:sldMasterMk cId="3709751827" sldId="2147483660"/>
            <pc:sldLayoutMk cId="1979835436"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B6BBA-35AC-4C23-AAF0-9ABB5E4986B6}"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26F9E-6EDA-4219-86D3-A755607105A4}" type="slidenum">
              <a:rPr lang="zh-CN" altLang="en-US" smtClean="0"/>
              <a:t>‹#›</a:t>
            </a:fld>
            <a:endParaRPr lang="zh-CN" altLang="en-US"/>
          </a:p>
        </p:txBody>
      </p:sp>
    </p:spTree>
    <p:extLst>
      <p:ext uri="{BB962C8B-B14F-4D97-AF65-F5344CB8AC3E}">
        <p14:creationId xmlns:p14="http://schemas.microsoft.com/office/powerpoint/2010/main" val="39850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752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mentioned before, EndNote is a very popular tool, and we felt very comfortable with it when we tried it. However, we did find some issues and think it could be better. </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2020's EndNote users, the UI is a bit outdated and integration with other tools is difficult to use. It needs to be simplified to make it more modern and easy to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use.EndNote's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online features are not powerful enough and need to be increased while maintaining performance. In addition, the price of EndNote is too high for students. The average student cannot afford it unless they are reimbursed by the school.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a:t>
            </a:fld>
            <a:endParaRPr lang="th-TH"/>
          </a:p>
        </p:txBody>
      </p:sp>
    </p:spTree>
    <p:extLst>
      <p:ext uri="{BB962C8B-B14F-4D97-AF65-F5344CB8AC3E}">
        <p14:creationId xmlns:p14="http://schemas.microsoft.com/office/powerpoint/2010/main" val="254108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Chinese users, EndNote has a number of further improvements, which we have classified into three main areas. The most important of these is translation. This includes the Chinese UI and support for Chinese characters. The other two areas include support for Chinese search and databases, and support for Chinese-specific literature types and citation formats. </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All in all, EndNote is an excellent tool, but there is still a lot of space for improvement.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3</a:t>
            </a:fld>
            <a:endParaRPr lang="zh-CN" altLang="en-US"/>
          </a:p>
        </p:txBody>
      </p:sp>
    </p:spTree>
    <p:extLst>
      <p:ext uri="{BB962C8B-B14F-4D97-AF65-F5344CB8AC3E}">
        <p14:creationId xmlns:p14="http://schemas.microsoft.com/office/powerpoint/2010/main" val="58653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869352"/>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976329"/>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560276"/>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2023/10/31</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7044715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2023/10/31</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03615018"/>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59657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14361" y="6513514"/>
            <a:ext cx="4114800" cy="263525"/>
          </a:xfrm>
          <a:prstGeom prst="rect">
            <a:avLst/>
          </a:prstGeom>
        </p:spPr>
        <p:txBody>
          <a:bodyPr lIns="0" tIns="0" rIns="0" bIns="0" anchor="ctr" anchorCtr="0"/>
          <a:lstStyle>
            <a:lvl1pPr>
              <a:defRPr sz="1000">
                <a:solidFill>
                  <a:schemeClr val="bg1">
                    <a:lumMod val="65000"/>
                  </a:schemeClr>
                </a:solidFill>
              </a:defRPr>
            </a:lvl1pPr>
          </a:lstStyle>
          <a:p>
            <a:r>
              <a:rPr lang="en-GB" dirty="0"/>
              <a:t> </a:t>
            </a:r>
          </a:p>
        </p:txBody>
      </p:sp>
      <p:sp>
        <p:nvSpPr>
          <p:cNvPr id="6" name="Slide Number Placeholder 5"/>
          <p:cNvSpPr>
            <a:spLocks noGrp="1"/>
          </p:cNvSpPr>
          <p:nvPr>
            <p:ph type="sldNum" sz="quarter" idx="12"/>
          </p:nvPr>
        </p:nvSpPr>
        <p:spPr>
          <a:xfrm>
            <a:off x="80962" y="6513514"/>
            <a:ext cx="338139" cy="263525"/>
          </a:xfrm>
          <a:prstGeom prst="rect">
            <a:avLst/>
          </a:prstGeom>
          <a:ln>
            <a:solidFill>
              <a:schemeClr val="bg1">
                <a:lumMod val="85000"/>
              </a:schemeClr>
            </a:solidFill>
          </a:ln>
        </p:spPr>
        <p:txBody>
          <a:bodyPr lIns="0" tIns="0" rIns="0" bIns="0" anchor="ctr" anchorCtr="0"/>
          <a:lstStyle>
            <a:lvl1pPr algn="ctr">
              <a:defRPr sz="1000">
                <a:solidFill>
                  <a:schemeClr val="bg1">
                    <a:lumMod val="65000"/>
                  </a:schemeClr>
                </a:solidFill>
              </a:defRPr>
            </a:lvl1pPr>
          </a:lstStyle>
          <a:p>
            <a:fld id="{F38B1AB7-65BE-463D-9AF3-0E306DDDB8CD}" type="slidenum">
              <a:rPr lang="en-GB" smtClean="0"/>
              <a:pPr/>
              <a:t>‹#›</a:t>
            </a:fld>
            <a:endParaRPr lang="en-GB" dirty="0"/>
          </a:p>
        </p:txBody>
      </p:sp>
    </p:spTree>
    <p:extLst>
      <p:ext uri="{BB962C8B-B14F-4D97-AF65-F5344CB8AC3E}">
        <p14:creationId xmlns:p14="http://schemas.microsoft.com/office/powerpoint/2010/main" val="277729740"/>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383197"/>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249C60-7208-4AC1-899A-88A4792C5AC4}"/>
              </a:ext>
            </a:extLst>
          </p:cNvPr>
          <p:cNvPicPr>
            <a:picLocks noChangeAspect="1"/>
          </p:cNvPicPr>
          <p:nvPr userDrawn="1"/>
        </p:nvPicPr>
        <p:blipFill>
          <a:blip r:embed="rId10">
            <a:extLst>
              <a:ext uri="{BEBA8EAE-BF5A-486C-A8C5-ECC9F3942E4B}">
                <a14:imgProps xmlns:a14="http://schemas.microsoft.com/office/drawing/2010/main">
                  <a14:imgLayer r:embed="rId11">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366951" y="-490407"/>
            <a:ext cx="3108709" cy="2420806"/>
          </a:xfrm>
          <a:prstGeom prst="rect">
            <a:avLst/>
          </a:prstGeom>
        </p:spPr>
      </p:pic>
    </p:spTree>
    <p:extLst>
      <p:ext uri="{BB962C8B-B14F-4D97-AF65-F5344CB8AC3E}">
        <p14:creationId xmlns:p14="http://schemas.microsoft.com/office/powerpoint/2010/main" val="3709751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06</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830997"/>
          </a:xfrm>
          <a:prstGeom prst="rect">
            <a:avLst/>
          </a:prstGeom>
        </p:spPr>
        <p:txBody>
          <a:bodyPr wrap="square">
            <a:spAutoFit/>
          </a:bodyPr>
          <a:lstStyle/>
          <a:p>
            <a:pPr defTabSz="1219170">
              <a:defRPr/>
            </a:pPr>
            <a:r>
              <a:rPr lang="en-US" altLang="zh-CN"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Improvements</a:t>
            </a:r>
            <a:endParaRPr lang="zh-CN" altLang="en-US"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578202820"/>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กลุ่ม 73"/>
          <p:cNvGrpSpPr/>
          <p:nvPr/>
        </p:nvGrpSpPr>
        <p:grpSpPr>
          <a:xfrm>
            <a:off x="1142186" y="3888431"/>
            <a:ext cx="1646591" cy="376533"/>
            <a:chOff x="9762826" y="5958899"/>
            <a:chExt cx="3293181" cy="753065"/>
          </a:xfrm>
        </p:grpSpPr>
        <p:sp>
          <p:nvSpPr>
            <p:cNvPr id="75"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76" name="TextBox 75"/>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UI</a:t>
              </a:r>
            </a:p>
          </p:txBody>
        </p:sp>
      </p:grpSp>
      <p:grpSp>
        <p:nvGrpSpPr>
          <p:cNvPr id="78" name="กลุ่ม 77"/>
          <p:cNvGrpSpPr/>
          <p:nvPr/>
        </p:nvGrpSpPr>
        <p:grpSpPr>
          <a:xfrm>
            <a:off x="3200085" y="5405833"/>
            <a:ext cx="1646591" cy="376533"/>
            <a:chOff x="9762826" y="5958897"/>
            <a:chExt cx="3293181" cy="753065"/>
          </a:xfrm>
        </p:grpSpPr>
        <p:sp>
          <p:nvSpPr>
            <p:cNvPr id="79" name="Round Same Side Corner Rectangle 59"/>
            <p:cNvSpPr/>
            <p:nvPr/>
          </p:nvSpPr>
          <p:spPr>
            <a:xfrm rot="5400000">
              <a:off x="11037256" y="4743351"/>
              <a:ext cx="753065" cy="318415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0" name="TextBox 79"/>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Integration</a:t>
              </a:r>
            </a:p>
          </p:txBody>
        </p:sp>
      </p:grpSp>
      <p:grpSp>
        <p:nvGrpSpPr>
          <p:cNvPr id="82" name="กลุ่ม 81"/>
          <p:cNvGrpSpPr/>
          <p:nvPr/>
        </p:nvGrpSpPr>
        <p:grpSpPr>
          <a:xfrm>
            <a:off x="7315883" y="5405834"/>
            <a:ext cx="1646591" cy="376533"/>
            <a:chOff x="9762826" y="5958899"/>
            <a:chExt cx="3293181" cy="753065"/>
          </a:xfrm>
        </p:grpSpPr>
        <p:sp>
          <p:nvSpPr>
            <p:cNvPr id="83" name="Round Same Side Corner Rectangle 59"/>
            <p:cNvSpPr/>
            <p:nvPr/>
          </p:nvSpPr>
          <p:spPr>
            <a:xfrm rot="5400000">
              <a:off x="11037255" y="4743353"/>
              <a:ext cx="753065" cy="3184158"/>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4" name="TextBox 83"/>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Networks</a:t>
              </a:r>
            </a:p>
          </p:txBody>
        </p:sp>
      </p:grpSp>
      <p:pic>
        <p:nvPicPr>
          <p:cNvPr id="29" name="图片 28">
            <a:extLst>
              <a:ext uri="{FF2B5EF4-FFF2-40B4-BE49-F238E27FC236}">
                <a16:creationId xmlns:a16="http://schemas.microsoft.com/office/drawing/2014/main" id="{534F928D-C1D0-4380-9E57-6D4D50043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111" y="962279"/>
            <a:ext cx="2009779" cy="2009779"/>
          </a:xfrm>
          <a:prstGeom prst="rect">
            <a:avLst/>
          </a:prstGeom>
        </p:spPr>
      </p:pic>
      <p:sp>
        <p:nvSpPr>
          <p:cNvPr id="40" name="矩形 39">
            <a:extLst>
              <a:ext uri="{FF2B5EF4-FFF2-40B4-BE49-F238E27FC236}">
                <a16:creationId xmlns:a16="http://schemas.microsoft.com/office/drawing/2014/main" id="{8147BF17-1647-4AF2-8632-1B37E8FB4ECF}"/>
              </a:ext>
            </a:extLst>
          </p:cNvPr>
          <p:cNvSpPr/>
          <p:nvPr/>
        </p:nvSpPr>
        <p:spPr>
          <a:xfrm>
            <a:off x="1515456" y="411374"/>
            <a:ext cx="2257349"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Improvements</a:t>
            </a:r>
            <a:endParaRPr lang="zh-CN" altLang="en-US" sz="28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grpSp>
        <p:nvGrpSpPr>
          <p:cNvPr id="2" name="กลุ่ม 73">
            <a:extLst>
              <a:ext uri="{FF2B5EF4-FFF2-40B4-BE49-F238E27FC236}">
                <a16:creationId xmlns:a16="http://schemas.microsoft.com/office/drawing/2014/main" id="{411E61AD-95BA-FBDE-AB91-D054FCF10D2F}"/>
              </a:ext>
            </a:extLst>
          </p:cNvPr>
          <p:cNvGrpSpPr/>
          <p:nvPr/>
        </p:nvGrpSpPr>
        <p:grpSpPr>
          <a:xfrm>
            <a:off x="9373781" y="3888431"/>
            <a:ext cx="1646591" cy="376533"/>
            <a:chOff x="9762826" y="5958899"/>
            <a:chExt cx="3293181" cy="753065"/>
          </a:xfrm>
        </p:grpSpPr>
        <p:sp>
          <p:nvSpPr>
            <p:cNvPr id="3" name="Round Same Side Corner Rectangle 59">
              <a:extLst>
                <a:ext uri="{FF2B5EF4-FFF2-40B4-BE49-F238E27FC236}">
                  <a16:creationId xmlns:a16="http://schemas.microsoft.com/office/drawing/2014/main" id="{964C8933-2760-E2C1-93AF-80F72FCC4E63}"/>
                </a:ext>
              </a:extLst>
            </p:cNvPr>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 name="TextBox 75">
              <a:extLst>
                <a:ext uri="{FF2B5EF4-FFF2-40B4-BE49-F238E27FC236}">
                  <a16:creationId xmlns:a16="http://schemas.microsoft.com/office/drawing/2014/main" id="{87B59DE1-2279-6768-7551-C31D803B9217}"/>
                </a:ext>
              </a:extLst>
            </p:cNvPr>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Price</a:t>
              </a:r>
            </a:p>
          </p:txBody>
        </p:sp>
      </p:grpSp>
      <p:grpSp>
        <p:nvGrpSpPr>
          <p:cNvPr id="5" name="กลุ่ม 73">
            <a:extLst>
              <a:ext uri="{FF2B5EF4-FFF2-40B4-BE49-F238E27FC236}">
                <a16:creationId xmlns:a16="http://schemas.microsoft.com/office/drawing/2014/main" id="{6451F78D-4452-F6F2-5265-BEE3EBBE4AD3}"/>
              </a:ext>
            </a:extLst>
          </p:cNvPr>
          <p:cNvGrpSpPr/>
          <p:nvPr/>
        </p:nvGrpSpPr>
        <p:grpSpPr>
          <a:xfrm>
            <a:off x="5257984" y="3888430"/>
            <a:ext cx="1646591" cy="376533"/>
            <a:chOff x="9762826" y="5958897"/>
            <a:chExt cx="3293181" cy="753065"/>
          </a:xfrm>
        </p:grpSpPr>
        <p:sp>
          <p:nvSpPr>
            <p:cNvPr id="6" name="Round Same Side Corner Rectangle 59">
              <a:extLst>
                <a:ext uri="{FF2B5EF4-FFF2-40B4-BE49-F238E27FC236}">
                  <a16:creationId xmlns:a16="http://schemas.microsoft.com/office/drawing/2014/main" id="{00054BF6-3802-1A4B-299F-FD5CFB6065E3}"/>
                </a:ext>
              </a:extLst>
            </p:cNvPr>
            <p:cNvSpPr/>
            <p:nvPr/>
          </p:nvSpPr>
          <p:spPr>
            <a:xfrm rot="5400000">
              <a:off x="11037256" y="4743351"/>
              <a:ext cx="753065" cy="3184157"/>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7" name="TextBox 75">
              <a:extLst>
                <a:ext uri="{FF2B5EF4-FFF2-40B4-BE49-F238E27FC236}">
                  <a16:creationId xmlns:a16="http://schemas.microsoft.com/office/drawing/2014/main" id="{06F1FD13-7B96-0ACC-D18C-28564AFC6DEA}"/>
                </a:ext>
              </a:extLst>
            </p:cNvPr>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Functions</a:t>
              </a:r>
            </a:p>
          </p:txBody>
        </p:sp>
      </p:grpSp>
      <p:sp>
        <p:nvSpPr>
          <p:cNvPr id="8" name="Rectangle 19">
            <a:extLst>
              <a:ext uri="{FF2B5EF4-FFF2-40B4-BE49-F238E27FC236}">
                <a16:creationId xmlns:a16="http://schemas.microsoft.com/office/drawing/2014/main" id="{B1590C25-571D-0BBF-1874-5324CD8BCCCA}"/>
              </a:ext>
            </a:extLst>
          </p:cNvPr>
          <p:cNvSpPr>
            <a:spLocks noChangeArrowheads="1"/>
          </p:cNvSpPr>
          <p:nvPr/>
        </p:nvSpPr>
        <p:spPr bwMode="auto">
          <a:xfrm rot="20030533">
            <a:off x="8173077" y="4773824"/>
            <a:ext cx="1990101" cy="123151"/>
          </a:xfrm>
          <a:prstGeom prst="rect">
            <a:avLst/>
          </a:prstGeom>
          <a:gradFill>
            <a:gsLst>
              <a:gs pos="100000">
                <a:srgbClr val="E49140"/>
              </a:gs>
              <a:gs pos="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9" name="Rectangle 19">
            <a:extLst>
              <a:ext uri="{FF2B5EF4-FFF2-40B4-BE49-F238E27FC236}">
                <a16:creationId xmlns:a16="http://schemas.microsoft.com/office/drawing/2014/main" id="{57B3F7C1-058D-BD87-C873-CDC451BE9C41}"/>
              </a:ext>
            </a:extLst>
          </p:cNvPr>
          <p:cNvSpPr>
            <a:spLocks noChangeArrowheads="1"/>
          </p:cNvSpPr>
          <p:nvPr/>
        </p:nvSpPr>
        <p:spPr bwMode="auto">
          <a:xfrm rot="1589293">
            <a:off x="6115178" y="4773823"/>
            <a:ext cx="1990101" cy="123151"/>
          </a:xfrm>
          <a:prstGeom prst="rect">
            <a:avLst/>
          </a:prstGeom>
          <a:gradFill>
            <a:gsLst>
              <a:gs pos="0">
                <a:srgbClr val="E49140"/>
              </a:gs>
              <a:gs pos="10000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0" name="Rectangle 19">
            <a:extLst>
              <a:ext uri="{FF2B5EF4-FFF2-40B4-BE49-F238E27FC236}">
                <a16:creationId xmlns:a16="http://schemas.microsoft.com/office/drawing/2014/main" id="{4B457DF7-03AE-EEFA-0E9B-EFD49B0E71F2}"/>
              </a:ext>
            </a:extLst>
          </p:cNvPr>
          <p:cNvSpPr>
            <a:spLocks noChangeArrowheads="1"/>
          </p:cNvSpPr>
          <p:nvPr/>
        </p:nvSpPr>
        <p:spPr bwMode="auto">
          <a:xfrm rot="20059370">
            <a:off x="4057279" y="4773823"/>
            <a:ext cx="1990101" cy="123151"/>
          </a:xfrm>
          <a:prstGeom prst="rect">
            <a:avLst/>
          </a:prstGeom>
          <a:gradFill>
            <a:gsLst>
              <a:gs pos="100000">
                <a:srgbClr val="E49140"/>
              </a:gs>
              <a:gs pos="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1" name="Rectangle 19">
            <a:extLst>
              <a:ext uri="{FF2B5EF4-FFF2-40B4-BE49-F238E27FC236}">
                <a16:creationId xmlns:a16="http://schemas.microsoft.com/office/drawing/2014/main" id="{7FA26C31-7600-C6EE-3F00-701EC7A7D7E1}"/>
              </a:ext>
            </a:extLst>
          </p:cNvPr>
          <p:cNvSpPr>
            <a:spLocks noChangeArrowheads="1"/>
          </p:cNvSpPr>
          <p:nvPr/>
        </p:nvSpPr>
        <p:spPr bwMode="auto">
          <a:xfrm rot="1543271">
            <a:off x="1999381" y="4773824"/>
            <a:ext cx="1990101" cy="123151"/>
          </a:xfrm>
          <a:prstGeom prst="rect">
            <a:avLst/>
          </a:prstGeom>
          <a:gradFill>
            <a:gsLst>
              <a:gs pos="0">
                <a:srgbClr val="E49140"/>
              </a:gs>
              <a:gs pos="10000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3" name="Oval 20">
            <a:extLst>
              <a:ext uri="{FF2B5EF4-FFF2-40B4-BE49-F238E27FC236}">
                <a16:creationId xmlns:a16="http://schemas.microsoft.com/office/drawing/2014/main" id="{1AA40467-B4AA-C687-CBF1-55564FDE5C75}"/>
              </a:ext>
            </a:extLst>
          </p:cNvPr>
          <p:cNvSpPr>
            <a:spLocks noChangeArrowheads="1"/>
          </p:cNvSpPr>
          <p:nvPr/>
        </p:nvSpPr>
        <p:spPr bwMode="auto">
          <a:xfrm>
            <a:off x="2079216" y="4875401"/>
            <a:ext cx="246301" cy="243708"/>
          </a:xfrm>
          <a:prstGeom prst="ellipse">
            <a:avLst/>
          </a:prstGeom>
          <a:solidFill>
            <a:schemeClr val="bg1"/>
          </a:soli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4" name="Oval 17">
            <a:extLst>
              <a:ext uri="{FF2B5EF4-FFF2-40B4-BE49-F238E27FC236}">
                <a16:creationId xmlns:a16="http://schemas.microsoft.com/office/drawing/2014/main" id="{0C74867F-6626-74BD-2CE8-A633710FDB05}"/>
              </a:ext>
            </a:extLst>
          </p:cNvPr>
          <p:cNvSpPr>
            <a:spLocks noChangeArrowheads="1"/>
          </p:cNvSpPr>
          <p:nvPr/>
        </p:nvSpPr>
        <p:spPr bwMode="auto">
          <a:xfrm>
            <a:off x="6062477" y="4875401"/>
            <a:ext cx="245005" cy="243708"/>
          </a:xfrm>
          <a:prstGeom prst="ellipse">
            <a:avLst/>
          </a:prstGeom>
          <a:solidFill>
            <a:schemeClr val="bg1"/>
          </a:solidFill>
          <a:ln>
            <a:noFill/>
          </a:ln>
        </p:spPr>
        <p:txBody>
          <a:bodyPr vert="horz" wrap="square" lIns="91440" tIns="45720" rIns="91440" bIns="45720" numCol="1" anchor="t" anchorCtr="0" compatLnSpc="1"/>
          <a:lstStyle/>
          <a:p>
            <a:endParaRPr lang="en-US"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6" name="Oval 8">
            <a:extLst>
              <a:ext uri="{FF2B5EF4-FFF2-40B4-BE49-F238E27FC236}">
                <a16:creationId xmlns:a16="http://schemas.microsoft.com/office/drawing/2014/main" id="{F2AF1CB8-8009-D728-BB77-E16630690F56}"/>
              </a:ext>
            </a:extLst>
          </p:cNvPr>
          <p:cNvSpPr>
            <a:spLocks noChangeArrowheads="1"/>
          </p:cNvSpPr>
          <p:nvPr/>
        </p:nvSpPr>
        <p:spPr bwMode="auto">
          <a:xfrm>
            <a:off x="9959174" y="4875401"/>
            <a:ext cx="242412" cy="243708"/>
          </a:xfrm>
          <a:prstGeom prst="ellipse">
            <a:avLst/>
          </a:prstGeom>
          <a:solidFill>
            <a:schemeClr val="bg1"/>
          </a:soli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Tree>
    <p:extLst>
      <p:ext uri="{BB962C8B-B14F-4D97-AF65-F5344CB8AC3E}">
        <p14:creationId xmlns:p14="http://schemas.microsoft.com/office/powerpoint/2010/main" val="1316717438"/>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3480922A-B967-2D1F-CE1F-C5C2212C9B1F}"/>
              </a:ext>
            </a:extLst>
          </p:cNvPr>
          <p:cNvGrpSpPr/>
          <p:nvPr/>
        </p:nvGrpSpPr>
        <p:grpSpPr>
          <a:xfrm>
            <a:off x="3993616" y="2153207"/>
            <a:ext cx="4204767" cy="4003635"/>
            <a:chOff x="4094816" y="1084898"/>
            <a:chExt cx="4204767" cy="4003635"/>
          </a:xfrm>
        </p:grpSpPr>
        <p:sp>
          <p:nvSpPr>
            <p:cNvPr id="8" name="Freeform 17"/>
            <p:cNvSpPr/>
            <p:nvPr/>
          </p:nvSpPr>
          <p:spPr bwMode="auto">
            <a:xfrm rot="2700000">
              <a:off x="5241780" y="1066642"/>
              <a:ext cx="1887538" cy="1924050"/>
            </a:xfrm>
            <a:custGeom>
              <a:avLst/>
              <a:gdLst>
                <a:gd name="T0" fmla="*/ 957 w 962"/>
                <a:gd name="T1" fmla="*/ 976 h 980"/>
                <a:gd name="T2" fmla="*/ 957 w 962"/>
                <a:gd name="T3" fmla="*/ 976 h 980"/>
                <a:gd name="T4" fmla="*/ 962 w 962"/>
                <a:gd name="T5" fmla="*/ 964 h 980"/>
                <a:gd name="T6" fmla="*/ 962 w 962"/>
                <a:gd name="T7" fmla="*/ 396 h 980"/>
                <a:gd name="T8" fmla="*/ 957 w 962"/>
                <a:gd name="T9" fmla="*/ 384 h 980"/>
                <a:gd name="T10" fmla="*/ 579 w 962"/>
                <a:gd name="T11" fmla="*/ 7 h 980"/>
                <a:gd name="T12" fmla="*/ 556 w 962"/>
                <a:gd name="T13" fmla="*/ 7 h 980"/>
                <a:gd name="T14" fmla="*/ 6 w 962"/>
                <a:gd name="T15" fmla="*/ 557 h 980"/>
                <a:gd name="T16" fmla="*/ 6 w 962"/>
                <a:gd name="T17" fmla="*/ 580 h 980"/>
                <a:gd name="T18" fmla="*/ 402 w 962"/>
                <a:gd name="T19" fmla="*/ 976 h 980"/>
                <a:gd name="T20" fmla="*/ 414 w 962"/>
                <a:gd name="T21" fmla="*/ 980 h 980"/>
                <a:gd name="T22" fmla="*/ 945 w 962"/>
                <a:gd name="T23" fmla="*/ 980 h 980"/>
                <a:gd name="T24" fmla="*/ 957 w 962"/>
                <a:gd name="T25" fmla="*/ 976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2" h="980">
                  <a:moveTo>
                    <a:pt x="957" y="976"/>
                  </a:moveTo>
                  <a:cubicBezTo>
                    <a:pt x="957" y="976"/>
                    <a:pt x="957" y="976"/>
                    <a:pt x="957" y="976"/>
                  </a:cubicBezTo>
                  <a:cubicBezTo>
                    <a:pt x="960" y="973"/>
                    <a:pt x="962" y="968"/>
                    <a:pt x="962" y="964"/>
                  </a:cubicBezTo>
                  <a:cubicBezTo>
                    <a:pt x="962" y="396"/>
                    <a:pt x="962" y="396"/>
                    <a:pt x="962" y="396"/>
                  </a:cubicBezTo>
                  <a:cubicBezTo>
                    <a:pt x="962" y="391"/>
                    <a:pt x="960" y="387"/>
                    <a:pt x="957" y="384"/>
                  </a:cubicBezTo>
                  <a:cubicBezTo>
                    <a:pt x="579" y="7"/>
                    <a:pt x="579" y="7"/>
                    <a:pt x="579" y="7"/>
                  </a:cubicBezTo>
                  <a:cubicBezTo>
                    <a:pt x="573" y="0"/>
                    <a:pt x="563" y="0"/>
                    <a:pt x="556" y="7"/>
                  </a:cubicBezTo>
                  <a:cubicBezTo>
                    <a:pt x="6" y="557"/>
                    <a:pt x="6" y="557"/>
                    <a:pt x="6" y="557"/>
                  </a:cubicBezTo>
                  <a:cubicBezTo>
                    <a:pt x="0" y="563"/>
                    <a:pt x="0" y="573"/>
                    <a:pt x="6" y="580"/>
                  </a:cubicBezTo>
                  <a:cubicBezTo>
                    <a:pt x="402" y="976"/>
                    <a:pt x="402" y="976"/>
                    <a:pt x="402" y="976"/>
                  </a:cubicBezTo>
                  <a:cubicBezTo>
                    <a:pt x="405" y="979"/>
                    <a:pt x="410" y="980"/>
                    <a:pt x="414" y="980"/>
                  </a:cubicBezTo>
                  <a:cubicBezTo>
                    <a:pt x="945" y="980"/>
                    <a:pt x="945" y="980"/>
                    <a:pt x="945" y="980"/>
                  </a:cubicBezTo>
                  <a:cubicBezTo>
                    <a:pt x="950" y="980"/>
                    <a:pt x="954" y="979"/>
                    <a:pt x="957" y="976"/>
                  </a:cubicBezTo>
                  <a:close/>
                </a:path>
              </a:pathLst>
            </a:custGeom>
            <a:solidFill>
              <a:schemeClr val="accent6"/>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5" name="Freeform 16"/>
            <p:cNvSpPr/>
            <p:nvPr/>
          </p:nvSpPr>
          <p:spPr bwMode="auto">
            <a:xfrm rot="4680000">
              <a:off x="6369977" y="3158927"/>
              <a:ext cx="1924050" cy="1935162"/>
            </a:xfrm>
            <a:custGeom>
              <a:avLst/>
              <a:gdLst>
                <a:gd name="T0" fmla="*/ 30 w 980"/>
                <a:gd name="T1" fmla="*/ 980 h 985"/>
                <a:gd name="T2" fmla="*/ 566 w 980"/>
                <a:gd name="T3" fmla="*/ 980 h 985"/>
                <a:gd name="T4" fmla="*/ 578 w 980"/>
                <a:gd name="T5" fmla="*/ 976 h 985"/>
                <a:gd name="T6" fmla="*/ 974 w 980"/>
                <a:gd name="T7" fmla="*/ 580 h 985"/>
                <a:gd name="T8" fmla="*/ 974 w 980"/>
                <a:gd name="T9" fmla="*/ 557 h 985"/>
                <a:gd name="T10" fmla="*/ 424 w 980"/>
                <a:gd name="T11" fmla="*/ 7 h 985"/>
                <a:gd name="T12" fmla="*/ 401 w 980"/>
                <a:gd name="T13" fmla="*/ 7 h 985"/>
                <a:gd name="T14" fmla="*/ 5 w 980"/>
                <a:gd name="T15" fmla="*/ 403 h 985"/>
                <a:gd name="T16" fmla="*/ 0 w 980"/>
                <a:gd name="T17" fmla="*/ 414 h 985"/>
                <a:gd name="T18" fmla="*/ 0 w 980"/>
                <a:gd name="T19" fmla="*/ 956 h 985"/>
                <a:gd name="T20" fmla="*/ 30 w 980"/>
                <a:gd name="T21" fmla="*/ 98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0" h="985">
                  <a:moveTo>
                    <a:pt x="30" y="980"/>
                  </a:moveTo>
                  <a:cubicBezTo>
                    <a:pt x="566" y="980"/>
                    <a:pt x="566" y="980"/>
                    <a:pt x="566" y="980"/>
                  </a:cubicBezTo>
                  <a:cubicBezTo>
                    <a:pt x="571" y="980"/>
                    <a:pt x="575" y="979"/>
                    <a:pt x="578" y="976"/>
                  </a:cubicBezTo>
                  <a:cubicBezTo>
                    <a:pt x="974" y="580"/>
                    <a:pt x="974" y="580"/>
                    <a:pt x="974" y="580"/>
                  </a:cubicBezTo>
                  <a:cubicBezTo>
                    <a:pt x="980" y="573"/>
                    <a:pt x="980" y="563"/>
                    <a:pt x="974" y="557"/>
                  </a:cubicBezTo>
                  <a:cubicBezTo>
                    <a:pt x="424" y="7"/>
                    <a:pt x="424" y="7"/>
                    <a:pt x="424" y="7"/>
                  </a:cubicBezTo>
                  <a:cubicBezTo>
                    <a:pt x="417" y="0"/>
                    <a:pt x="407" y="0"/>
                    <a:pt x="401" y="7"/>
                  </a:cubicBezTo>
                  <a:cubicBezTo>
                    <a:pt x="5" y="403"/>
                    <a:pt x="5" y="403"/>
                    <a:pt x="5" y="403"/>
                  </a:cubicBezTo>
                  <a:cubicBezTo>
                    <a:pt x="2" y="406"/>
                    <a:pt x="0" y="410"/>
                    <a:pt x="0" y="414"/>
                  </a:cubicBezTo>
                  <a:cubicBezTo>
                    <a:pt x="0" y="956"/>
                    <a:pt x="0" y="956"/>
                    <a:pt x="0" y="956"/>
                  </a:cubicBezTo>
                  <a:cubicBezTo>
                    <a:pt x="0" y="985"/>
                    <a:pt x="17" y="980"/>
                    <a:pt x="30" y="980"/>
                  </a:cubicBezTo>
                  <a:close/>
                </a:path>
              </a:pathLst>
            </a:custGeom>
            <a:solidFill>
              <a:schemeClr val="accent5"/>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33" name="Freeform 14"/>
            <p:cNvSpPr/>
            <p:nvPr/>
          </p:nvSpPr>
          <p:spPr bwMode="auto">
            <a:xfrm rot="720000">
              <a:off x="4094816" y="3174010"/>
              <a:ext cx="1887538" cy="1885951"/>
            </a:xfrm>
            <a:custGeom>
              <a:avLst/>
              <a:gdLst>
                <a:gd name="T0" fmla="*/ 384 w 962"/>
                <a:gd name="T1" fmla="*/ 5 h 961"/>
                <a:gd name="T2" fmla="*/ 6 w 962"/>
                <a:gd name="T3" fmla="*/ 382 h 961"/>
                <a:gd name="T4" fmla="*/ 6 w 962"/>
                <a:gd name="T5" fmla="*/ 405 h 961"/>
                <a:gd name="T6" fmla="*/ 556 w 962"/>
                <a:gd name="T7" fmla="*/ 955 h 961"/>
                <a:gd name="T8" fmla="*/ 579 w 962"/>
                <a:gd name="T9" fmla="*/ 955 h 961"/>
                <a:gd name="T10" fmla="*/ 957 w 962"/>
                <a:gd name="T11" fmla="*/ 578 h 961"/>
                <a:gd name="T12" fmla="*/ 962 w 962"/>
                <a:gd name="T13" fmla="*/ 566 h 961"/>
                <a:gd name="T14" fmla="*/ 962 w 962"/>
                <a:gd name="T15" fmla="*/ 16 h 961"/>
                <a:gd name="T16" fmla="*/ 945 w 962"/>
                <a:gd name="T17" fmla="*/ 0 h 961"/>
                <a:gd name="T18" fmla="*/ 395 w 962"/>
                <a:gd name="T19" fmla="*/ 0 h 961"/>
                <a:gd name="T20" fmla="*/ 384 w 962"/>
                <a:gd name="T21"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2" h="961">
                  <a:moveTo>
                    <a:pt x="384" y="5"/>
                  </a:moveTo>
                  <a:cubicBezTo>
                    <a:pt x="6" y="382"/>
                    <a:pt x="6" y="382"/>
                    <a:pt x="6" y="382"/>
                  </a:cubicBezTo>
                  <a:cubicBezTo>
                    <a:pt x="0" y="388"/>
                    <a:pt x="0" y="399"/>
                    <a:pt x="6" y="405"/>
                  </a:cubicBezTo>
                  <a:cubicBezTo>
                    <a:pt x="556" y="955"/>
                    <a:pt x="556" y="955"/>
                    <a:pt x="556" y="955"/>
                  </a:cubicBezTo>
                  <a:cubicBezTo>
                    <a:pt x="563" y="961"/>
                    <a:pt x="573" y="961"/>
                    <a:pt x="579" y="955"/>
                  </a:cubicBezTo>
                  <a:cubicBezTo>
                    <a:pt x="957" y="578"/>
                    <a:pt x="957" y="578"/>
                    <a:pt x="957" y="578"/>
                  </a:cubicBezTo>
                  <a:cubicBezTo>
                    <a:pt x="960" y="575"/>
                    <a:pt x="962" y="570"/>
                    <a:pt x="962" y="566"/>
                  </a:cubicBezTo>
                  <a:cubicBezTo>
                    <a:pt x="962" y="16"/>
                    <a:pt x="962" y="16"/>
                    <a:pt x="962" y="16"/>
                  </a:cubicBezTo>
                  <a:cubicBezTo>
                    <a:pt x="962" y="7"/>
                    <a:pt x="954" y="0"/>
                    <a:pt x="945" y="0"/>
                  </a:cubicBezTo>
                  <a:cubicBezTo>
                    <a:pt x="395" y="0"/>
                    <a:pt x="395" y="0"/>
                    <a:pt x="395" y="0"/>
                  </a:cubicBezTo>
                  <a:cubicBezTo>
                    <a:pt x="391" y="0"/>
                    <a:pt x="387" y="2"/>
                    <a:pt x="384" y="5"/>
                  </a:cubicBezTo>
                  <a:close/>
                </a:path>
              </a:pathLst>
            </a:custGeom>
            <a:solidFill>
              <a:schemeClr val="accent3"/>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grpSp>
      <p:sp>
        <p:nvSpPr>
          <p:cNvPr id="42" name="Footer Placeholder 41"/>
          <p:cNvSpPr>
            <a:spLocks noGrp="1"/>
          </p:cNvSpPr>
          <p:nvPr>
            <p:ph type="ftr" sz="quarter" idx="11"/>
          </p:nvPr>
        </p:nvSpPr>
        <p:spPr/>
        <p:txBody>
          <a:bodyPr/>
          <a:lstStyle/>
          <a:p>
            <a:r>
              <a:rPr lang="en-GB"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 </a:t>
            </a:r>
          </a:p>
        </p:txBody>
      </p:sp>
      <p:sp>
        <p:nvSpPr>
          <p:cNvPr id="43" name="Slide Number Placeholder 42"/>
          <p:cNvSpPr>
            <a:spLocks noGrp="1"/>
          </p:cNvSpPr>
          <p:nvPr>
            <p:ph type="sldNum" sz="quarter" idx="12"/>
          </p:nvPr>
        </p:nvSpPr>
        <p:spPr/>
        <p:txBody>
          <a:bodyPr/>
          <a:lstStyle/>
          <a:p>
            <a:fld id="{F38B1AB7-65BE-463D-9AF3-0E306DDDB8CD}" type="slidenum">
              <a:rPr lang="en-GB" smtClean="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pPr/>
              <a:t>3</a:t>
            </a:fld>
            <a:endParaRPr lang="en-GB"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5" name="TextBox 75">
            <a:extLst>
              <a:ext uri="{FF2B5EF4-FFF2-40B4-BE49-F238E27FC236}">
                <a16:creationId xmlns:a16="http://schemas.microsoft.com/office/drawing/2014/main" id="{0152211B-7291-2E94-1E90-BD91DD27C7FA}"/>
              </a:ext>
            </a:extLst>
          </p:cNvPr>
          <p:cNvSpPr txBox="1"/>
          <p:nvPr/>
        </p:nvSpPr>
        <p:spPr>
          <a:xfrm>
            <a:off x="5261052" y="2747121"/>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Translation</a:t>
            </a:r>
          </a:p>
        </p:txBody>
      </p:sp>
      <p:sp>
        <p:nvSpPr>
          <p:cNvPr id="47" name="TextBox 75">
            <a:extLst>
              <a:ext uri="{FF2B5EF4-FFF2-40B4-BE49-F238E27FC236}">
                <a16:creationId xmlns:a16="http://schemas.microsoft.com/office/drawing/2014/main" id="{6F53B243-7F05-6F9B-F726-24C4802EE95A}"/>
              </a:ext>
            </a:extLst>
          </p:cNvPr>
          <p:cNvSpPr txBox="1"/>
          <p:nvPr/>
        </p:nvSpPr>
        <p:spPr>
          <a:xfrm>
            <a:off x="4241877" y="4929118"/>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Database </a:t>
            </a:r>
          </a:p>
        </p:txBody>
      </p:sp>
      <p:sp>
        <p:nvSpPr>
          <p:cNvPr id="48" name="TextBox 75">
            <a:extLst>
              <a:ext uri="{FF2B5EF4-FFF2-40B4-BE49-F238E27FC236}">
                <a16:creationId xmlns:a16="http://schemas.microsoft.com/office/drawing/2014/main" id="{28293BCA-D4B5-D93C-D822-8B20C3D5C934}"/>
              </a:ext>
            </a:extLst>
          </p:cNvPr>
          <p:cNvSpPr txBox="1"/>
          <p:nvPr/>
        </p:nvSpPr>
        <p:spPr>
          <a:xfrm>
            <a:off x="6312162" y="4929118"/>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Citation</a:t>
            </a:r>
          </a:p>
        </p:txBody>
      </p:sp>
      <p:pic>
        <p:nvPicPr>
          <p:cNvPr id="49" name="图片 48">
            <a:extLst>
              <a:ext uri="{FF2B5EF4-FFF2-40B4-BE49-F238E27FC236}">
                <a16:creationId xmlns:a16="http://schemas.microsoft.com/office/drawing/2014/main" id="{6F016D4D-769F-8081-428C-F1CF0ADA1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944" y="238380"/>
            <a:ext cx="1180846" cy="1180846"/>
          </a:xfrm>
          <a:prstGeom prst="rect">
            <a:avLst/>
          </a:prstGeom>
        </p:spPr>
      </p:pic>
      <p:sp>
        <p:nvSpPr>
          <p:cNvPr id="50" name="矩形 49">
            <a:extLst>
              <a:ext uri="{FF2B5EF4-FFF2-40B4-BE49-F238E27FC236}">
                <a16:creationId xmlns:a16="http://schemas.microsoft.com/office/drawing/2014/main" id="{CA6D4E96-E7B8-52A2-F0CF-E5F0C980CB21}"/>
              </a:ext>
            </a:extLst>
          </p:cNvPr>
          <p:cNvSpPr/>
          <p:nvPr/>
        </p:nvSpPr>
        <p:spPr>
          <a:xfrm>
            <a:off x="1515456" y="411374"/>
            <a:ext cx="2595582"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Chinese-friendly</a:t>
            </a:r>
            <a:endParaRPr lang="zh-CN" altLang="en-US" sz="28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1" name="Freeform 11">
            <a:extLst>
              <a:ext uri="{FF2B5EF4-FFF2-40B4-BE49-F238E27FC236}">
                <a16:creationId xmlns:a16="http://schemas.microsoft.com/office/drawing/2014/main" id="{F856096E-5B7B-3FAD-755A-2B206785CAAE}"/>
              </a:ext>
            </a:extLst>
          </p:cNvPr>
          <p:cNvSpPr/>
          <p:nvPr/>
        </p:nvSpPr>
        <p:spPr bwMode="auto">
          <a:xfrm rot="10800000" flipV="1">
            <a:off x="4111038" y="2496096"/>
            <a:ext cx="954088" cy="295200"/>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2" name="Rectangle 19">
            <a:extLst>
              <a:ext uri="{FF2B5EF4-FFF2-40B4-BE49-F238E27FC236}">
                <a16:creationId xmlns:a16="http://schemas.microsoft.com/office/drawing/2014/main" id="{24E5209D-AF45-C9EE-B392-1FB78333C0CF}"/>
              </a:ext>
            </a:extLst>
          </p:cNvPr>
          <p:cNvSpPr/>
          <p:nvPr/>
        </p:nvSpPr>
        <p:spPr>
          <a:xfrm>
            <a:off x="2176300" y="1971292"/>
            <a:ext cx="2100653" cy="786754"/>
          </a:xfrm>
          <a:prstGeom prst="rect">
            <a:avLst/>
          </a:prstGeom>
        </p:spPr>
        <p:txBody>
          <a:bodyPr wrap="square">
            <a:spAutoFit/>
          </a:bodyPr>
          <a:lstStyle/>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Character</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U</a:t>
            </a: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a:t>
            </a:r>
            <a:endPar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7" name="Freeform 11">
            <a:extLst>
              <a:ext uri="{FF2B5EF4-FFF2-40B4-BE49-F238E27FC236}">
                <a16:creationId xmlns:a16="http://schemas.microsoft.com/office/drawing/2014/main" id="{741F9BB4-62F6-90EC-E8E3-5059C73D812F}"/>
              </a:ext>
            </a:extLst>
          </p:cNvPr>
          <p:cNvSpPr/>
          <p:nvPr/>
        </p:nvSpPr>
        <p:spPr bwMode="auto">
          <a:xfrm rot="10800000" flipV="1">
            <a:off x="3287789" y="5236895"/>
            <a:ext cx="954088" cy="295200"/>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8" name="Rectangle 19">
            <a:extLst>
              <a:ext uri="{FF2B5EF4-FFF2-40B4-BE49-F238E27FC236}">
                <a16:creationId xmlns:a16="http://schemas.microsoft.com/office/drawing/2014/main" id="{6972832C-D573-844D-6973-79045EE7A4AA}"/>
              </a:ext>
            </a:extLst>
          </p:cNvPr>
          <p:cNvSpPr/>
          <p:nvPr/>
        </p:nvSpPr>
        <p:spPr>
          <a:xfrm>
            <a:off x="1354011" y="4504578"/>
            <a:ext cx="1934955" cy="78675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Search</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Database</a:t>
            </a:r>
          </a:p>
        </p:txBody>
      </p:sp>
      <p:sp>
        <p:nvSpPr>
          <p:cNvPr id="60" name="Rectangle 19">
            <a:extLst>
              <a:ext uri="{FF2B5EF4-FFF2-40B4-BE49-F238E27FC236}">
                <a16:creationId xmlns:a16="http://schemas.microsoft.com/office/drawing/2014/main" id="{925320A4-20A5-480F-A862-941CC642BB02}"/>
              </a:ext>
            </a:extLst>
          </p:cNvPr>
          <p:cNvSpPr/>
          <p:nvPr/>
        </p:nvSpPr>
        <p:spPr>
          <a:xfrm>
            <a:off x="8405017" y="3657822"/>
            <a:ext cx="2499191" cy="78675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Literature Types</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a:t>
            </a: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a:t>
            </a:r>
            <a:r>
              <a:rPr lang="en-IN" sz="1600" dirty="0" err="1">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itation</a:t>
            </a: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  Styles</a:t>
            </a:r>
          </a:p>
        </p:txBody>
      </p:sp>
      <p:sp>
        <p:nvSpPr>
          <p:cNvPr id="61" name="Freeform 11">
            <a:extLst>
              <a:ext uri="{FF2B5EF4-FFF2-40B4-BE49-F238E27FC236}">
                <a16:creationId xmlns:a16="http://schemas.microsoft.com/office/drawing/2014/main" id="{C966EADC-3535-978F-A2FC-3D54A094CBD4}"/>
              </a:ext>
            </a:extLst>
          </p:cNvPr>
          <p:cNvSpPr/>
          <p:nvPr/>
        </p:nvSpPr>
        <p:spPr bwMode="auto">
          <a:xfrm>
            <a:off x="8186567" y="4876614"/>
            <a:ext cx="954088" cy="295275"/>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Tree>
    <p:extLst>
      <p:ext uri="{BB962C8B-B14F-4D97-AF65-F5344CB8AC3E}">
        <p14:creationId xmlns:p14="http://schemas.microsoft.com/office/powerpoint/2010/main" val="65155220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4-0724-4"/>
</p:tagLst>
</file>

<file path=ppt/theme/theme1.xml><?xml version="1.0" encoding="utf-8"?>
<a:theme xmlns:a="http://schemas.openxmlformats.org/drawingml/2006/main" name="第一PPT，www.1ppt.com">
  <a:themeElements>
    <a:clrScheme name="自定义 618">
      <a:dk1>
        <a:srgbClr val="000000"/>
      </a:dk1>
      <a:lt1>
        <a:srgbClr val="FFFFFF"/>
      </a:lt1>
      <a:dk2>
        <a:srgbClr val="778495"/>
      </a:dk2>
      <a:lt2>
        <a:srgbClr val="F0F0F0"/>
      </a:lt2>
      <a:accent1>
        <a:srgbClr val="E49140"/>
      </a:accent1>
      <a:accent2>
        <a:srgbClr val="34A9B3"/>
      </a:accent2>
      <a:accent3>
        <a:srgbClr val="E49140"/>
      </a:accent3>
      <a:accent4>
        <a:srgbClr val="34A9B3"/>
      </a:accent4>
      <a:accent5>
        <a:srgbClr val="E49140"/>
      </a:accent5>
      <a:accent6>
        <a:srgbClr val="34A9B3"/>
      </a:accent6>
      <a:hlink>
        <a:srgbClr val="E49140"/>
      </a:hlink>
      <a:folHlink>
        <a:srgbClr val="34A9B3"/>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233</Words>
  <Application>Microsoft Office PowerPoint</Application>
  <PresentationFormat>宽屏</PresentationFormat>
  <Paragraphs>29</Paragraphs>
  <Slides>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思源宋体</vt:lpstr>
      <vt:lpstr>微软雅黑</vt:lpstr>
      <vt:lpstr>Arial</vt:lpstr>
      <vt:lpstr>Calibri</vt:lpstr>
      <vt:lpstr>Times New Roman</vt:lpstr>
      <vt:lpstr>第一PPT，www.1ppt.com</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4-0724-4</dc:title>
  <dc:creator>007</dc:creator>
  <cp:lastModifiedBy>利峰 孙</cp:lastModifiedBy>
  <cp:revision>170</cp:revision>
  <dcterms:created xsi:type="dcterms:W3CDTF">2019-03-12T14:06:10Z</dcterms:created>
  <dcterms:modified xsi:type="dcterms:W3CDTF">2023-10-31T09:31:56Z</dcterms:modified>
</cp:coreProperties>
</file>