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61" r:id="rId2"/>
    <p:sldId id="11586" r:id="rId3"/>
    <p:sldId id="11600" r:id="rId4"/>
    <p:sldId id="536" r:id="rId5"/>
    <p:sldId id="11601" r:id="rId6"/>
    <p:sldId id="11602" r:id="rId7"/>
    <p:sldId id="11596" r:id="rId8"/>
    <p:sldId id="11597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25D"/>
    <a:srgbClr val="E49140"/>
    <a:srgbClr val="34A9B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 autoAdjust="0"/>
    <p:restoredTop sz="72899" autoAdjust="0"/>
  </p:normalViewPr>
  <p:slideViewPr>
    <p:cSldViewPr snapToGrid="0" showGuides="1">
      <p:cViewPr varScale="1">
        <p:scale>
          <a:sx n="82" d="100"/>
          <a:sy n="82" d="100"/>
        </p:scale>
        <p:origin x="184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利峰 孙" userId="42fd9c8253de048a" providerId="LiveId" clId="{BEA2D183-22AF-4427-9CB2-8F496B2D8766}"/>
    <pc:docChg chg="undo custSel addSld delSld modSld modMainMaster modShowInfo">
      <pc:chgData name="利峰 孙" userId="42fd9c8253de048a" providerId="LiveId" clId="{BEA2D183-22AF-4427-9CB2-8F496B2D8766}" dt="2023-10-31T10:45:32.916" v="211" actId="47"/>
      <pc:docMkLst>
        <pc:docMk/>
      </pc:docMkLst>
      <pc:sldChg chg="del">
        <pc:chgData name="利峰 孙" userId="42fd9c8253de048a" providerId="LiveId" clId="{BEA2D183-22AF-4427-9CB2-8F496B2D8766}" dt="2023-10-31T10:45:09.182" v="190" actId="47"/>
        <pc:sldMkLst>
          <pc:docMk/>
          <pc:sldMk cId="0" sldId="261"/>
        </pc:sldMkLst>
      </pc:sldChg>
      <pc:sldChg chg="del">
        <pc:chgData name="利峰 孙" userId="42fd9c8253de048a" providerId="LiveId" clId="{BEA2D183-22AF-4427-9CB2-8F496B2D8766}" dt="2023-10-31T10:45:09.282" v="193" actId="47"/>
        <pc:sldMkLst>
          <pc:docMk/>
          <pc:sldMk cId="0" sldId="268"/>
        </pc:sldMkLst>
      </pc:sldChg>
      <pc:sldChg chg="del">
        <pc:chgData name="利峰 孙" userId="42fd9c8253de048a" providerId="LiveId" clId="{BEA2D183-22AF-4427-9CB2-8F496B2D8766}" dt="2023-10-31T10:45:09.213" v="191" actId="47"/>
        <pc:sldMkLst>
          <pc:docMk/>
          <pc:sldMk cId="0" sldId="291"/>
        </pc:sldMkLst>
      </pc:sldChg>
      <pc:sldChg chg="del">
        <pc:chgData name="利峰 孙" userId="42fd9c8253de048a" providerId="LiveId" clId="{BEA2D183-22AF-4427-9CB2-8F496B2D8766}" dt="2023-10-31T10:45:10.676" v="205" actId="47"/>
        <pc:sldMkLst>
          <pc:docMk/>
          <pc:sldMk cId="1887288344" sldId="322"/>
        </pc:sldMkLst>
      </pc:sldChg>
      <pc:sldChg chg="del">
        <pc:chgData name="利峰 孙" userId="42fd9c8253de048a" providerId="LiveId" clId="{BEA2D183-22AF-4427-9CB2-8F496B2D8766}" dt="2023-10-31T10:45:11.307" v="208" actId="47"/>
        <pc:sldMkLst>
          <pc:docMk/>
          <pc:sldMk cId="3072936787" sldId="330"/>
        </pc:sldMkLst>
      </pc:sldChg>
      <pc:sldChg chg="del">
        <pc:chgData name="利峰 孙" userId="42fd9c8253de048a" providerId="LiveId" clId="{BEA2D183-22AF-4427-9CB2-8F496B2D8766}" dt="2023-10-31T10:45:09.335" v="195" actId="47"/>
        <pc:sldMkLst>
          <pc:docMk/>
          <pc:sldMk cId="0" sldId="344"/>
        </pc:sldMkLst>
      </pc:sldChg>
      <pc:sldChg chg="del">
        <pc:chgData name="利峰 孙" userId="42fd9c8253de048a" providerId="LiveId" clId="{BEA2D183-22AF-4427-9CB2-8F496B2D8766}" dt="2023-10-31T10:45:13.392" v="210" actId="47"/>
        <pc:sldMkLst>
          <pc:docMk/>
          <pc:sldMk cId="568429831" sldId="346"/>
        </pc:sldMkLst>
      </pc:sldChg>
      <pc:sldChg chg="del">
        <pc:chgData name="利峰 孙" userId="42fd9c8253de048a" providerId="LiveId" clId="{BEA2D183-22AF-4427-9CB2-8F496B2D8766}" dt="2023-10-31T10:45:09.404" v="197" actId="47"/>
        <pc:sldMkLst>
          <pc:docMk/>
          <pc:sldMk cId="0" sldId="360"/>
        </pc:sldMkLst>
      </pc:sldChg>
      <pc:sldChg chg="del">
        <pc:chgData name="利峰 孙" userId="42fd9c8253de048a" providerId="LiveId" clId="{BEA2D183-22AF-4427-9CB2-8F496B2D8766}" dt="2023-10-31T10:45:09.544" v="202" actId="47"/>
        <pc:sldMkLst>
          <pc:docMk/>
          <pc:sldMk cId="386037186" sldId="385"/>
        </pc:sldMkLst>
      </pc:sldChg>
      <pc:sldChg chg="del">
        <pc:chgData name="利峰 孙" userId="42fd9c8253de048a" providerId="LiveId" clId="{BEA2D183-22AF-4427-9CB2-8F496B2D8766}" dt="2023-10-31T09:38:07.513" v="1" actId="47"/>
        <pc:sldMkLst>
          <pc:docMk/>
          <pc:sldMk cId="2324247592" sldId="404"/>
        </pc:sldMkLst>
      </pc:sldChg>
      <pc:sldChg chg="del">
        <pc:chgData name="利峰 孙" userId="42fd9c8253de048a" providerId="LiveId" clId="{BEA2D183-22AF-4427-9CB2-8F496B2D8766}" dt="2023-10-31T10:45:09.523" v="201" actId="47"/>
        <pc:sldMkLst>
          <pc:docMk/>
          <pc:sldMk cId="2383728268" sldId="426"/>
        </pc:sldMkLst>
      </pc:sldChg>
      <pc:sldChg chg="del">
        <pc:chgData name="利峰 孙" userId="42fd9c8253de048a" providerId="LiveId" clId="{BEA2D183-22AF-4427-9CB2-8F496B2D8766}" dt="2023-10-31T09:38:07.066" v="0" actId="47"/>
        <pc:sldMkLst>
          <pc:docMk/>
          <pc:sldMk cId="1079391668" sldId="436"/>
        </pc:sldMkLst>
      </pc:sldChg>
      <pc:sldChg chg="del">
        <pc:chgData name="利峰 孙" userId="42fd9c8253de048a" providerId="LiveId" clId="{BEA2D183-22AF-4427-9CB2-8F496B2D8766}" dt="2023-10-31T10:45:12.370" v="209" actId="47"/>
        <pc:sldMkLst>
          <pc:docMk/>
          <pc:sldMk cId="3568827633" sldId="459"/>
        </pc:sldMkLst>
      </pc:sldChg>
      <pc:sldChg chg="delSp modSp mod">
        <pc:chgData name="利峰 孙" userId="42fd9c8253de048a" providerId="LiveId" clId="{BEA2D183-22AF-4427-9CB2-8F496B2D8766}" dt="2023-10-31T09:39:58.571" v="18" actId="20577"/>
        <pc:sldMkLst>
          <pc:docMk/>
          <pc:sldMk cId="578202820" sldId="461"/>
        </pc:sldMkLst>
        <pc:spChg chg="mod">
          <ac:chgData name="利峰 孙" userId="42fd9c8253de048a" providerId="LiveId" clId="{BEA2D183-22AF-4427-9CB2-8F496B2D8766}" dt="2023-10-31T09:39:58.571" v="18" actId="20577"/>
          <ac:spMkLst>
            <pc:docMk/>
            <pc:sldMk cId="578202820" sldId="461"/>
            <ac:spMk id="49" creationId="{BB8A81A3-EA05-47BC-845F-3082E80D5039}"/>
          </ac:spMkLst>
        </pc:spChg>
        <pc:spChg chg="del">
          <ac:chgData name="利峰 孙" userId="42fd9c8253de048a" providerId="LiveId" clId="{BEA2D183-22AF-4427-9CB2-8F496B2D8766}" dt="2023-10-31T09:38:12.283" v="2" actId="478"/>
          <ac:spMkLst>
            <pc:docMk/>
            <pc:sldMk cId="578202820" sldId="461"/>
            <ac:spMk id="52" creationId="{ED6D0B42-C615-4D49-B543-CE1AFBEF8F24}"/>
          </ac:spMkLst>
        </pc:spChg>
      </pc:sldChg>
      <pc:sldChg chg="del">
        <pc:chgData name="利峰 孙" userId="42fd9c8253de048a" providerId="LiveId" clId="{BEA2D183-22AF-4427-9CB2-8F496B2D8766}" dt="2023-10-31T10:45:09.498" v="200" actId="47"/>
        <pc:sldMkLst>
          <pc:docMk/>
          <pc:sldMk cId="2603572245" sldId="462"/>
        </pc:sldMkLst>
      </pc:sldChg>
      <pc:sldChg chg="del">
        <pc:chgData name="利峰 孙" userId="42fd9c8253de048a" providerId="LiveId" clId="{BEA2D183-22AF-4427-9CB2-8F496B2D8766}" dt="2023-10-31T10:45:09.299" v="194" actId="47"/>
        <pc:sldMkLst>
          <pc:docMk/>
          <pc:sldMk cId="2867391799" sldId="463"/>
        </pc:sldMkLst>
      </pc:sldChg>
      <pc:sldChg chg="del">
        <pc:chgData name="利峰 孙" userId="42fd9c8253de048a" providerId="LiveId" clId="{BEA2D183-22AF-4427-9CB2-8F496B2D8766}" dt="2023-10-31T10:45:09.240" v="192" actId="47"/>
        <pc:sldMkLst>
          <pc:docMk/>
          <pc:sldMk cId="2848267032" sldId="536"/>
        </pc:sldMkLst>
      </pc:sldChg>
      <pc:sldChg chg="del">
        <pc:chgData name="利峰 孙" userId="42fd9c8253de048a" providerId="LiveId" clId="{BEA2D183-22AF-4427-9CB2-8F496B2D8766}" dt="2023-10-31T10:45:09.156" v="189" actId="47"/>
        <pc:sldMkLst>
          <pc:docMk/>
          <pc:sldMk cId="1406643018" sldId="592"/>
        </pc:sldMkLst>
      </pc:sldChg>
      <pc:sldChg chg="del">
        <pc:chgData name="利峰 孙" userId="42fd9c8253de048a" providerId="LiveId" clId="{BEA2D183-22AF-4427-9CB2-8F496B2D8766}" dt="2023-10-31T10:45:10.895" v="206" actId="47"/>
        <pc:sldMkLst>
          <pc:docMk/>
          <pc:sldMk cId="2220585683" sldId="674"/>
        </pc:sldMkLst>
      </pc:sldChg>
      <pc:sldChg chg="del">
        <pc:chgData name="利峰 孙" userId="42fd9c8253de048a" providerId="LiveId" clId="{BEA2D183-22AF-4427-9CB2-8F496B2D8766}" dt="2023-10-31T10:45:09.425" v="198" actId="47"/>
        <pc:sldMkLst>
          <pc:docMk/>
          <pc:sldMk cId="4199399087" sldId="848"/>
        </pc:sldMkLst>
      </pc:sldChg>
      <pc:sldChg chg="del">
        <pc:chgData name="利峰 孙" userId="42fd9c8253de048a" providerId="LiveId" clId="{BEA2D183-22AF-4427-9CB2-8F496B2D8766}" dt="2023-10-31T10:45:09.459" v="199" actId="47"/>
        <pc:sldMkLst>
          <pc:docMk/>
          <pc:sldMk cId="3290926492" sldId="855"/>
        </pc:sldMkLst>
      </pc:sldChg>
      <pc:sldChg chg="del">
        <pc:chgData name="利峰 孙" userId="42fd9c8253de048a" providerId="LiveId" clId="{BEA2D183-22AF-4427-9CB2-8F496B2D8766}" dt="2023-10-31T10:45:09.372" v="196" actId="47"/>
        <pc:sldMkLst>
          <pc:docMk/>
          <pc:sldMk cId="1024986680" sldId="3093"/>
        </pc:sldMkLst>
      </pc:sldChg>
      <pc:sldChg chg="del">
        <pc:chgData name="利峰 孙" userId="42fd9c8253de048a" providerId="LiveId" clId="{BEA2D183-22AF-4427-9CB2-8F496B2D8766}" dt="2023-10-31T10:45:09.584" v="203" actId="47"/>
        <pc:sldMkLst>
          <pc:docMk/>
          <pc:sldMk cId="1135154024" sldId="7185"/>
        </pc:sldMkLst>
      </pc:sldChg>
      <pc:sldChg chg="del">
        <pc:chgData name="利峰 孙" userId="42fd9c8253de048a" providerId="LiveId" clId="{BEA2D183-22AF-4427-9CB2-8F496B2D8766}" dt="2023-10-31T10:45:11.081" v="207" actId="47"/>
        <pc:sldMkLst>
          <pc:docMk/>
          <pc:sldMk cId="0" sldId="7194"/>
        </pc:sldMkLst>
      </pc:sldChg>
      <pc:sldChg chg="del">
        <pc:chgData name="利峰 孙" userId="42fd9c8253de048a" providerId="LiveId" clId="{BEA2D183-22AF-4427-9CB2-8F496B2D8766}" dt="2023-10-31T10:45:10.454" v="204" actId="47"/>
        <pc:sldMkLst>
          <pc:docMk/>
          <pc:sldMk cId="2476159930" sldId="11585"/>
        </pc:sldMkLst>
      </pc:sldChg>
      <pc:sldChg chg="addSp delSp modSp new mod modAnim">
        <pc:chgData name="利峰 孙" userId="42fd9c8253de048a" providerId="LiveId" clId="{BEA2D183-22AF-4427-9CB2-8F496B2D8766}" dt="2023-10-31T10:44:02.563" v="187"/>
        <pc:sldMkLst>
          <pc:docMk/>
          <pc:sldMk cId="3383138905" sldId="11586"/>
        </pc:sldMkLst>
        <pc:spChg chg="add mod">
          <ac:chgData name="利峰 孙" userId="42fd9c8253de048a" providerId="LiveId" clId="{BEA2D183-22AF-4427-9CB2-8F496B2D8766}" dt="2023-10-31T09:42:19.758" v="24"/>
          <ac:spMkLst>
            <pc:docMk/>
            <pc:sldMk cId="3383138905" sldId="11586"/>
            <ac:spMk id="2" creationId="{43C031F9-A33D-072C-1689-BF22B2F41159}"/>
          </ac:spMkLst>
        </pc:spChg>
        <pc:spChg chg="add del mod">
          <ac:chgData name="利峰 孙" userId="42fd9c8253de048a" providerId="LiveId" clId="{BEA2D183-22AF-4427-9CB2-8F496B2D8766}" dt="2023-10-31T10:25:40.449" v="99" actId="478"/>
          <ac:spMkLst>
            <pc:docMk/>
            <pc:sldMk cId="3383138905" sldId="11586"/>
            <ac:spMk id="3" creationId="{42FCFA90-D0A6-CF08-D0F2-66AB5C99C924}"/>
          </ac:spMkLst>
        </pc:spChg>
        <pc:spChg chg="add del mod">
          <ac:chgData name="利峰 孙" userId="42fd9c8253de048a" providerId="LiveId" clId="{BEA2D183-22AF-4427-9CB2-8F496B2D8766}" dt="2023-10-31T10:25:40.449" v="99" actId="478"/>
          <ac:spMkLst>
            <pc:docMk/>
            <pc:sldMk cId="3383138905" sldId="11586"/>
            <ac:spMk id="4" creationId="{57EA699B-1E0A-89D6-5BF9-9F90F9776780}"/>
          </ac:spMkLst>
        </pc:spChg>
        <pc:spChg chg="add del mod">
          <ac:chgData name="利峰 孙" userId="42fd9c8253de048a" providerId="LiveId" clId="{BEA2D183-22AF-4427-9CB2-8F496B2D8766}" dt="2023-10-31T10:25:40.449" v="99" actId="478"/>
          <ac:spMkLst>
            <pc:docMk/>
            <pc:sldMk cId="3383138905" sldId="11586"/>
            <ac:spMk id="5" creationId="{5C5207A9-D269-8D5A-AD34-0D810B4A4C23}"/>
          </ac:spMkLst>
        </pc:spChg>
        <pc:spChg chg="add del mod">
          <ac:chgData name="利峰 孙" userId="42fd9c8253de048a" providerId="LiveId" clId="{BEA2D183-22AF-4427-9CB2-8F496B2D8766}" dt="2023-10-31T10:25:40.449" v="99" actId="478"/>
          <ac:spMkLst>
            <pc:docMk/>
            <pc:sldMk cId="3383138905" sldId="11586"/>
            <ac:spMk id="6" creationId="{F8F4D811-F6C8-FA19-17CF-72E64F94A594}"/>
          </ac:spMkLst>
        </pc:spChg>
        <pc:spChg chg="add del mod">
          <ac:chgData name="利峰 孙" userId="42fd9c8253de048a" providerId="LiveId" clId="{BEA2D183-22AF-4427-9CB2-8F496B2D8766}" dt="2023-10-31T10:25:40.449" v="99" actId="478"/>
          <ac:spMkLst>
            <pc:docMk/>
            <pc:sldMk cId="3383138905" sldId="11586"/>
            <ac:spMk id="7" creationId="{85EEBEE9-B23A-2FD6-72BA-44AFAFAD94AE}"/>
          </ac:spMkLst>
        </pc:spChg>
        <pc:spChg chg="add del mod">
          <ac:chgData name="利峰 孙" userId="42fd9c8253de048a" providerId="LiveId" clId="{BEA2D183-22AF-4427-9CB2-8F496B2D8766}" dt="2023-10-31T10:25:54.824" v="101"/>
          <ac:spMkLst>
            <pc:docMk/>
            <pc:sldMk cId="3383138905" sldId="11586"/>
            <ac:spMk id="8" creationId="{6D38AC2B-5F70-8066-89A6-4F7A50266C47}"/>
          </ac:spMkLst>
        </pc:spChg>
        <pc:spChg chg="add mod">
          <ac:chgData name="利峰 孙" userId="42fd9c8253de048a" providerId="LiveId" clId="{BEA2D183-22AF-4427-9CB2-8F496B2D8766}" dt="2023-10-31T10:32:19.424" v="140" actId="1076"/>
          <ac:spMkLst>
            <pc:docMk/>
            <pc:sldMk cId="3383138905" sldId="11586"/>
            <ac:spMk id="9" creationId="{82FD275B-57F5-430B-9CE0-96982D09B051}"/>
          </ac:spMkLst>
        </pc:spChg>
        <pc:spChg chg="add mod">
          <ac:chgData name="利峰 孙" userId="42fd9c8253de048a" providerId="LiveId" clId="{BEA2D183-22AF-4427-9CB2-8F496B2D8766}" dt="2023-10-31T10:32:19.424" v="140" actId="1076"/>
          <ac:spMkLst>
            <pc:docMk/>
            <pc:sldMk cId="3383138905" sldId="11586"/>
            <ac:spMk id="10" creationId="{20DEABBD-F2F1-DE41-A87D-D69B78A339C6}"/>
          </ac:spMkLst>
        </pc:spChg>
        <pc:spChg chg="mod">
          <ac:chgData name="利峰 孙" userId="42fd9c8253de048a" providerId="LiveId" clId="{BEA2D183-22AF-4427-9CB2-8F496B2D8766}" dt="2023-10-31T10:32:21.964" v="141" actId="1076"/>
          <ac:spMkLst>
            <pc:docMk/>
            <pc:sldMk cId="3383138905" sldId="11586"/>
            <ac:spMk id="13" creationId="{1E9A353E-FC84-A94C-86FF-B5915851DB21}"/>
          </ac:spMkLst>
        </pc:spChg>
        <pc:spChg chg="mod">
          <ac:chgData name="利峰 孙" userId="42fd9c8253de048a" providerId="LiveId" clId="{BEA2D183-22AF-4427-9CB2-8F496B2D8766}" dt="2023-10-31T10:32:21.964" v="141" actId="1076"/>
          <ac:spMkLst>
            <pc:docMk/>
            <pc:sldMk cId="3383138905" sldId="11586"/>
            <ac:spMk id="14" creationId="{E8E3B5B2-5CE3-4B5D-D9B2-B4F78FE2DBF9}"/>
          </ac:spMkLst>
        </pc:spChg>
        <pc:spChg chg="mod">
          <ac:chgData name="利峰 孙" userId="42fd9c8253de048a" providerId="LiveId" clId="{BEA2D183-22AF-4427-9CB2-8F496B2D8766}" dt="2023-10-31T10:43:04.793" v="165" actId="408"/>
          <ac:spMkLst>
            <pc:docMk/>
            <pc:sldMk cId="3383138905" sldId="11586"/>
            <ac:spMk id="18" creationId="{23F14614-3745-1439-E996-B95F48AC3626}"/>
          </ac:spMkLst>
        </pc:spChg>
        <pc:spChg chg="mod">
          <ac:chgData name="利峰 孙" userId="42fd9c8253de048a" providerId="LiveId" clId="{BEA2D183-22AF-4427-9CB2-8F496B2D8766}" dt="2023-10-31T10:43:04.793" v="165" actId="408"/>
          <ac:spMkLst>
            <pc:docMk/>
            <pc:sldMk cId="3383138905" sldId="11586"/>
            <ac:spMk id="19" creationId="{DD2D946F-8B48-4748-1B2C-6109305B37A6}"/>
          </ac:spMkLst>
        </pc:spChg>
        <pc:spChg chg="mod">
          <ac:chgData name="利峰 孙" userId="42fd9c8253de048a" providerId="LiveId" clId="{BEA2D183-22AF-4427-9CB2-8F496B2D8766}" dt="2023-10-31T10:33:26.088" v="145"/>
          <ac:spMkLst>
            <pc:docMk/>
            <pc:sldMk cId="3383138905" sldId="11586"/>
            <ac:spMk id="22" creationId="{7182F2DB-230F-B12A-F4FD-E75415DC0A08}"/>
          </ac:spMkLst>
        </pc:spChg>
        <pc:spChg chg="mod">
          <ac:chgData name="利峰 孙" userId="42fd9c8253de048a" providerId="LiveId" clId="{BEA2D183-22AF-4427-9CB2-8F496B2D8766}" dt="2023-10-31T10:33:32.448" v="147"/>
          <ac:spMkLst>
            <pc:docMk/>
            <pc:sldMk cId="3383138905" sldId="11586"/>
            <ac:spMk id="23" creationId="{F8019104-C468-7621-8EFC-2E64CF144499}"/>
          </ac:spMkLst>
        </pc:spChg>
        <pc:spChg chg="mod">
          <ac:chgData name="利峰 孙" userId="42fd9c8253de048a" providerId="LiveId" clId="{BEA2D183-22AF-4427-9CB2-8F496B2D8766}" dt="2023-10-31T10:41:00.570" v="148"/>
          <ac:spMkLst>
            <pc:docMk/>
            <pc:sldMk cId="3383138905" sldId="11586"/>
            <ac:spMk id="25" creationId="{3ECF05BF-1E89-96DA-3F43-429899CBECFE}"/>
          </ac:spMkLst>
        </pc:spChg>
        <pc:spChg chg="mod">
          <ac:chgData name="利峰 孙" userId="42fd9c8253de048a" providerId="LiveId" clId="{BEA2D183-22AF-4427-9CB2-8F496B2D8766}" dt="2023-10-31T10:41:30.737" v="155" actId="20577"/>
          <ac:spMkLst>
            <pc:docMk/>
            <pc:sldMk cId="3383138905" sldId="11586"/>
            <ac:spMk id="26" creationId="{395D80DC-C8AE-185C-DA67-77182A43B16E}"/>
          </ac:spMkLst>
        </pc:spChg>
        <pc:spChg chg="mod">
          <ac:chgData name="利峰 孙" userId="42fd9c8253de048a" providerId="LiveId" clId="{BEA2D183-22AF-4427-9CB2-8F496B2D8766}" dt="2023-10-31T10:41:37.543" v="156"/>
          <ac:spMkLst>
            <pc:docMk/>
            <pc:sldMk cId="3383138905" sldId="11586"/>
            <ac:spMk id="28" creationId="{D1A3DE90-E933-42CC-AD36-B4F3175184B9}"/>
          </ac:spMkLst>
        </pc:spChg>
        <pc:spChg chg="mod">
          <ac:chgData name="利峰 孙" userId="42fd9c8253de048a" providerId="LiveId" clId="{BEA2D183-22AF-4427-9CB2-8F496B2D8766}" dt="2023-10-31T10:42:44.235" v="161"/>
          <ac:spMkLst>
            <pc:docMk/>
            <pc:sldMk cId="3383138905" sldId="11586"/>
            <ac:spMk id="29" creationId="{8350E523-58DB-72DD-964B-465E198391DE}"/>
          </ac:spMkLst>
        </pc:spChg>
        <pc:spChg chg="add del mod">
          <ac:chgData name="利峰 孙" userId="42fd9c8253de048a" providerId="LiveId" clId="{BEA2D183-22AF-4427-9CB2-8F496B2D8766}" dt="2023-10-31T10:43:13.325" v="167"/>
          <ac:spMkLst>
            <pc:docMk/>
            <pc:sldMk cId="3383138905" sldId="11586"/>
            <ac:spMk id="32" creationId="{3E60A5EC-E4FA-0397-776F-31C7FC091894}"/>
          </ac:spMkLst>
        </pc:spChg>
        <pc:spChg chg="add del mod ord">
          <ac:chgData name="利峰 孙" userId="42fd9c8253de048a" providerId="LiveId" clId="{BEA2D183-22AF-4427-9CB2-8F496B2D8766}" dt="2023-10-31T10:44:02.563" v="187"/>
          <ac:spMkLst>
            <pc:docMk/>
            <pc:sldMk cId="3383138905" sldId="11586"/>
            <ac:spMk id="33" creationId="{CA6BB3F9-0CE7-4DC7-00A1-B65E2E893373}"/>
          </ac:spMkLst>
        </pc:spChg>
        <pc:spChg chg="add del mod ord">
          <ac:chgData name="利峰 孙" userId="42fd9c8253de048a" providerId="LiveId" clId="{BEA2D183-22AF-4427-9CB2-8F496B2D8766}" dt="2023-10-31T10:44:02.563" v="187"/>
          <ac:spMkLst>
            <pc:docMk/>
            <pc:sldMk cId="3383138905" sldId="11586"/>
            <ac:spMk id="34" creationId="{72B91FD1-61CD-AF49-72BD-71FA97EEA400}"/>
          </ac:spMkLst>
        </pc:spChg>
        <pc:grpChg chg="add mod ord">
          <ac:chgData name="利峰 孙" userId="42fd9c8253de048a" providerId="LiveId" clId="{BEA2D183-22AF-4427-9CB2-8F496B2D8766}" dt="2023-10-31T10:32:19.424" v="140" actId="1076"/>
          <ac:grpSpMkLst>
            <pc:docMk/>
            <pc:sldMk cId="3383138905" sldId="11586"/>
            <ac:grpSpMk id="11" creationId="{3A60C3E6-0056-1861-83A4-866A77E2E1A0}"/>
          </ac:grpSpMkLst>
        </pc:grpChg>
        <pc:grpChg chg="add mod ord">
          <ac:chgData name="利峰 孙" userId="42fd9c8253de048a" providerId="LiveId" clId="{BEA2D183-22AF-4427-9CB2-8F496B2D8766}" dt="2023-10-31T10:32:21.964" v="141" actId="1076"/>
          <ac:grpSpMkLst>
            <pc:docMk/>
            <pc:sldMk cId="3383138905" sldId="11586"/>
            <ac:grpSpMk id="12" creationId="{199DAE33-794F-1EA7-E429-70DD338ED966}"/>
          </ac:grpSpMkLst>
        </pc:grpChg>
        <pc:grpChg chg="add mod">
          <ac:chgData name="利峰 孙" userId="42fd9c8253de048a" providerId="LiveId" clId="{BEA2D183-22AF-4427-9CB2-8F496B2D8766}" dt="2023-10-31T10:42:55.718" v="163" actId="164"/>
          <ac:grpSpMkLst>
            <pc:docMk/>
            <pc:sldMk cId="3383138905" sldId="11586"/>
            <ac:grpSpMk id="15" creationId="{F09635A0-942D-C4AF-B790-14563F01111C}"/>
          </ac:grpSpMkLst>
        </pc:grpChg>
        <pc:grpChg chg="add mod">
          <ac:chgData name="利峰 孙" userId="42fd9c8253de048a" providerId="LiveId" clId="{BEA2D183-22AF-4427-9CB2-8F496B2D8766}" dt="2023-10-31T10:42:58.656" v="164" actId="164"/>
          <ac:grpSpMkLst>
            <pc:docMk/>
            <pc:sldMk cId="3383138905" sldId="11586"/>
            <ac:grpSpMk id="16" creationId="{D8259F58-D9FA-B845-CC2C-51805DB93EE6}"/>
          </ac:grpSpMkLst>
        </pc:grpChg>
        <pc:grpChg chg="add mod">
          <ac:chgData name="利峰 孙" userId="42fd9c8253de048a" providerId="LiveId" clId="{BEA2D183-22AF-4427-9CB2-8F496B2D8766}" dt="2023-10-31T10:43:04.793" v="165" actId="408"/>
          <ac:grpSpMkLst>
            <pc:docMk/>
            <pc:sldMk cId="3383138905" sldId="11586"/>
            <ac:grpSpMk id="17" creationId="{BDF82391-C437-3B16-7835-2B51A9D3B33F}"/>
          </ac:grpSpMkLst>
        </pc:grpChg>
        <pc:grpChg chg="add mod">
          <ac:chgData name="利峰 孙" userId="42fd9c8253de048a" providerId="LiveId" clId="{BEA2D183-22AF-4427-9CB2-8F496B2D8766}" dt="2023-10-31T10:33:29.323" v="146" actId="1076"/>
          <ac:grpSpMkLst>
            <pc:docMk/>
            <pc:sldMk cId="3383138905" sldId="11586"/>
            <ac:grpSpMk id="21" creationId="{72B8DCA6-1EDA-900C-42CA-8EA92211DE2C}"/>
          </ac:grpSpMkLst>
        </pc:grpChg>
        <pc:grpChg chg="add mod">
          <ac:chgData name="利峰 孙" userId="42fd9c8253de048a" providerId="LiveId" clId="{BEA2D183-22AF-4427-9CB2-8F496B2D8766}" dt="2023-10-31T10:42:55.718" v="163" actId="164"/>
          <ac:grpSpMkLst>
            <pc:docMk/>
            <pc:sldMk cId="3383138905" sldId="11586"/>
            <ac:grpSpMk id="24" creationId="{B5A96F26-1E1B-EF4C-08B0-7BD2D02B56AD}"/>
          </ac:grpSpMkLst>
        </pc:grpChg>
        <pc:grpChg chg="add mod">
          <ac:chgData name="利峰 孙" userId="42fd9c8253de048a" providerId="LiveId" clId="{BEA2D183-22AF-4427-9CB2-8F496B2D8766}" dt="2023-10-31T10:42:58.656" v="164" actId="164"/>
          <ac:grpSpMkLst>
            <pc:docMk/>
            <pc:sldMk cId="3383138905" sldId="11586"/>
            <ac:grpSpMk id="27" creationId="{59EE65FA-D007-95FC-FB50-21AD8608C36C}"/>
          </ac:grpSpMkLst>
        </pc:grpChg>
        <pc:grpChg chg="add mod">
          <ac:chgData name="利峰 孙" userId="42fd9c8253de048a" providerId="LiveId" clId="{BEA2D183-22AF-4427-9CB2-8F496B2D8766}" dt="2023-10-31T10:43:04.793" v="165" actId="408"/>
          <ac:grpSpMkLst>
            <pc:docMk/>
            <pc:sldMk cId="3383138905" sldId="11586"/>
            <ac:grpSpMk id="30" creationId="{50A585E3-E169-BCCF-70BE-4595B9177EB7}"/>
          </ac:grpSpMkLst>
        </pc:grpChg>
        <pc:grpChg chg="add mod">
          <ac:chgData name="利峰 孙" userId="42fd9c8253de048a" providerId="LiveId" clId="{BEA2D183-22AF-4427-9CB2-8F496B2D8766}" dt="2023-10-31T10:43:04.793" v="165" actId="408"/>
          <ac:grpSpMkLst>
            <pc:docMk/>
            <pc:sldMk cId="3383138905" sldId="11586"/>
            <ac:grpSpMk id="31" creationId="{2B87642A-652B-F0DF-FE96-A2EB36DBA138}"/>
          </ac:grpSpMkLst>
        </pc:grpChg>
        <pc:picChg chg="add mod">
          <ac:chgData name="利峰 孙" userId="42fd9c8253de048a" providerId="LiveId" clId="{BEA2D183-22AF-4427-9CB2-8F496B2D8766}" dt="2023-10-31T10:33:01.069" v="144" actId="1076"/>
          <ac:picMkLst>
            <pc:docMk/>
            <pc:sldMk cId="3383138905" sldId="11586"/>
            <ac:picMk id="20" creationId="{69A64927-1E07-7FDD-4889-144F9ACB6444}"/>
          </ac:picMkLst>
        </pc:picChg>
        <pc:picChg chg="add del mod">
          <ac:chgData name="利峰 孙" userId="42fd9c8253de048a" providerId="LiveId" clId="{BEA2D183-22AF-4427-9CB2-8F496B2D8766}" dt="2023-10-31T09:43:31.327" v="28" actId="478"/>
          <ac:picMkLst>
            <pc:docMk/>
            <pc:sldMk cId="3383138905" sldId="11586"/>
            <ac:picMk id="4098" creationId="{B3427FF0-88BC-BE9C-857E-EA2096309B13}"/>
          </ac:picMkLst>
        </pc:picChg>
        <pc:picChg chg="add mod">
          <ac:chgData name="利峰 孙" userId="42fd9c8253de048a" providerId="LiveId" clId="{BEA2D183-22AF-4427-9CB2-8F496B2D8766}" dt="2023-10-31T10:32:19.424" v="140" actId="1076"/>
          <ac:picMkLst>
            <pc:docMk/>
            <pc:sldMk cId="3383138905" sldId="11586"/>
            <ac:picMk id="4100" creationId="{B7F36535-5BF4-A916-EC8C-3C675D78620F}"/>
          </ac:picMkLst>
        </pc:picChg>
        <pc:picChg chg="add mod">
          <ac:chgData name="利峰 孙" userId="42fd9c8253de048a" providerId="LiveId" clId="{BEA2D183-22AF-4427-9CB2-8F496B2D8766}" dt="2023-10-31T10:32:19.424" v="140" actId="1076"/>
          <ac:picMkLst>
            <pc:docMk/>
            <pc:sldMk cId="3383138905" sldId="11586"/>
            <ac:picMk id="4102" creationId="{58AB4E7B-D7A4-9CC8-8851-CDEC22F1D91D}"/>
          </ac:picMkLst>
        </pc:picChg>
        <pc:picChg chg="add mod">
          <ac:chgData name="利峰 孙" userId="42fd9c8253de048a" providerId="LiveId" clId="{BEA2D183-22AF-4427-9CB2-8F496B2D8766}" dt="2023-10-31T10:32:21.964" v="141" actId="1076"/>
          <ac:picMkLst>
            <pc:docMk/>
            <pc:sldMk cId="3383138905" sldId="11586"/>
            <ac:picMk id="4104" creationId="{B615F5E6-217F-7C6B-A3B2-BAC44DCD8A3A}"/>
          </ac:picMkLst>
        </pc:picChg>
        <pc:picChg chg="add mod">
          <ac:chgData name="利峰 孙" userId="42fd9c8253de048a" providerId="LiveId" clId="{BEA2D183-22AF-4427-9CB2-8F496B2D8766}" dt="2023-10-31T10:32:21.964" v="141" actId="1076"/>
          <ac:picMkLst>
            <pc:docMk/>
            <pc:sldMk cId="3383138905" sldId="11586"/>
            <ac:picMk id="4106" creationId="{1B8B8674-AD67-DBF7-7663-6B3722B6AB03}"/>
          </ac:picMkLst>
        </pc:picChg>
      </pc:sldChg>
      <pc:sldChg chg="add del">
        <pc:chgData name="利峰 孙" userId="42fd9c8253de048a" providerId="LiveId" clId="{BEA2D183-22AF-4427-9CB2-8F496B2D8766}" dt="2023-10-31T10:45:32.916" v="211" actId="47"/>
        <pc:sldMkLst>
          <pc:docMk/>
          <pc:sldMk cId="3300475334" sldId="11587"/>
        </pc:sldMkLst>
      </pc:sldChg>
      <pc:sldChg chg="add del">
        <pc:chgData name="利峰 孙" userId="42fd9c8253de048a" providerId="LiveId" clId="{BEA2D183-22AF-4427-9CB2-8F496B2D8766}" dt="2023-10-31T10:45:08.621" v="188" actId="47"/>
        <pc:sldMkLst>
          <pc:docMk/>
          <pc:sldMk cId="140848222" sldId="11588"/>
        </pc:sldMkLst>
      </pc:sldChg>
      <pc:sldMasterChg chg="delSp mod delSldLayout">
        <pc:chgData name="利峰 孙" userId="42fd9c8253de048a" providerId="LiveId" clId="{BEA2D183-22AF-4427-9CB2-8F496B2D8766}" dt="2023-10-31T10:45:13.392" v="210" actId="47"/>
        <pc:sldMasterMkLst>
          <pc:docMk/>
          <pc:sldMasterMk cId="3709751827" sldId="2147483660"/>
        </pc:sldMasterMkLst>
        <pc:spChg chg="del">
          <ac:chgData name="利峰 孙" userId="42fd9c8253de048a" providerId="LiveId" clId="{BEA2D183-22AF-4427-9CB2-8F496B2D8766}" dt="2023-10-31T09:40:51.912" v="19" actId="478"/>
          <ac:spMkLst>
            <pc:docMk/>
            <pc:sldMasterMk cId="3709751827" sldId="2147483660"/>
            <ac:spMk id="3" creationId="{D9F73BC3-9401-4923-BE1F-F0C70522A8B0}"/>
          </ac:spMkLst>
        </pc:spChg>
        <pc:sldLayoutChg chg="del">
          <pc:chgData name="利峰 孙" userId="42fd9c8253de048a" providerId="LiveId" clId="{BEA2D183-22AF-4427-9CB2-8F496B2D8766}" dt="2023-10-31T10:45:09.240" v="192" actId="47"/>
          <pc:sldLayoutMkLst>
            <pc:docMk/>
            <pc:sldMasterMk cId="3709751827" sldId="2147483660"/>
            <pc:sldLayoutMk cId="2482596573" sldId="2147483666"/>
          </pc:sldLayoutMkLst>
        </pc:sldLayoutChg>
        <pc:sldLayoutChg chg="del">
          <pc:chgData name="利峰 孙" userId="42fd9c8253de048a" providerId="LiveId" clId="{BEA2D183-22AF-4427-9CB2-8F496B2D8766}" dt="2023-10-31T10:45:09.282" v="193" actId="47"/>
          <pc:sldLayoutMkLst>
            <pc:docMk/>
            <pc:sldMasterMk cId="3709751827" sldId="2147483660"/>
            <pc:sldLayoutMk cId="277729740" sldId="2147483667"/>
          </pc:sldLayoutMkLst>
        </pc:sldLayoutChg>
        <pc:sldLayoutChg chg="del">
          <pc:chgData name="利峰 孙" userId="42fd9c8253de048a" providerId="LiveId" clId="{BEA2D183-22AF-4427-9CB2-8F496B2D8766}" dt="2023-10-31T10:45:09.404" v="197" actId="47"/>
          <pc:sldLayoutMkLst>
            <pc:docMk/>
            <pc:sldMasterMk cId="3709751827" sldId="2147483660"/>
            <pc:sldLayoutMk cId="2337834951" sldId="2147483668"/>
          </pc:sldLayoutMkLst>
        </pc:sldLayoutChg>
        <pc:sldLayoutChg chg="del">
          <pc:chgData name="利峰 孙" userId="42fd9c8253de048a" providerId="LiveId" clId="{BEA2D183-22AF-4427-9CB2-8F496B2D8766}" dt="2023-10-31T10:45:09.584" v="203" actId="47"/>
          <pc:sldLayoutMkLst>
            <pc:docMk/>
            <pc:sldMasterMk cId="3709751827" sldId="2147483660"/>
            <pc:sldLayoutMk cId="379672700" sldId="2147483670"/>
          </pc:sldLayoutMkLst>
        </pc:sldLayoutChg>
        <pc:sldLayoutChg chg="del">
          <pc:chgData name="利峰 孙" userId="42fd9c8253de048a" providerId="LiveId" clId="{BEA2D183-22AF-4427-9CB2-8F496B2D8766}" dt="2023-10-31T10:45:11.081" v="207" actId="47"/>
          <pc:sldLayoutMkLst>
            <pc:docMk/>
            <pc:sldMasterMk cId="3709751827" sldId="2147483660"/>
            <pc:sldLayoutMk cId="4198502866" sldId="2147483671"/>
          </pc:sldLayoutMkLst>
        </pc:sldLayoutChg>
        <pc:sldLayoutChg chg="del">
          <pc:chgData name="利峰 孙" userId="42fd9c8253de048a" providerId="LiveId" clId="{BEA2D183-22AF-4427-9CB2-8F496B2D8766}" dt="2023-10-31T10:45:09.156" v="189" actId="47"/>
          <pc:sldLayoutMkLst>
            <pc:docMk/>
            <pc:sldMasterMk cId="3709751827" sldId="2147483660"/>
            <pc:sldLayoutMk cId="1833905155" sldId="2147483672"/>
          </pc:sldLayoutMkLst>
        </pc:sldLayoutChg>
        <pc:sldLayoutChg chg="del">
          <pc:chgData name="利峰 孙" userId="42fd9c8253de048a" providerId="LiveId" clId="{BEA2D183-22AF-4427-9CB2-8F496B2D8766}" dt="2023-10-31T10:45:10.454" v="204" actId="47"/>
          <pc:sldLayoutMkLst>
            <pc:docMk/>
            <pc:sldMasterMk cId="3709751827" sldId="2147483660"/>
            <pc:sldLayoutMk cId="1464676103" sldId="2147483674"/>
          </pc:sldLayoutMkLst>
        </pc:sldLayoutChg>
        <pc:sldLayoutChg chg="del">
          <pc:chgData name="利峰 孙" userId="42fd9c8253de048a" providerId="LiveId" clId="{BEA2D183-22AF-4427-9CB2-8F496B2D8766}" dt="2023-10-31T10:45:11.307" v="208" actId="47"/>
          <pc:sldLayoutMkLst>
            <pc:docMk/>
            <pc:sldMasterMk cId="3709751827" sldId="2147483660"/>
            <pc:sldLayoutMk cId="702089012" sldId="2147483675"/>
          </pc:sldLayoutMkLst>
        </pc:sldLayoutChg>
        <pc:sldLayoutChg chg="del">
          <pc:chgData name="利峰 孙" userId="42fd9c8253de048a" providerId="LiveId" clId="{BEA2D183-22AF-4427-9CB2-8F496B2D8766}" dt="2023-10-31T10:45:09.372" v="196" actId="47"/>
          <pc:sldLayoutMkLst>
            <pc:docMk/>
            <pc:sldMasterMk cId="3709751827" sldId="2147483660"/>
            <pc:sldLayoutMk cId="2218305580" sldId="2147483676"/>
          </pc:sldLayoutMkLst>
        </pc:sldLayoutChg>
        <pc:sldLayoutChg chg="del">
          <pc:chgData name="利峰 孙" userId="42fd9c8253de048a" providerId="LiveId" clId="{BEA2D183-22AF-4427-9CB2-8F496B2D8766}" dt="2023-10-31T10:45:13.392" v="210" actId="47"/>
          <pc:sldLayoutMkLst>
            <pc:docMk/>
            <pc:sldMasterMk cId="3709751827" sldId="2147483660"/>
            <pc:sldLayoutMk cId="1979835436" sldId="2147483677"/>
          </pc:sldLayoutMkLst>
        </pc:sldLayoutChg>
      </pc:sldMasterChg>
    </pc:docChg>
  </pc:docChgLst>
  <pc:docChgLst>
    <pc:chgData name="利峰 孙" userId="42fd9c8253de048a" providerId="LiveId" clId="{C47C81CE-65BE-4ABB-8007-DFABF9F6E382}"/>
    <pc:docChg chg="undo custSel addSld modSld">
      <pc:chgData name="利峰 孙" userId="42fd9c8253de048a" providerId="LiveId" clId="{C47C81CE-65BE-4ABB-8007-DFABF9F6E382}" dt="2023-10-31T16:25:00.694" v="106" actId="404"/>
      <pc:docMkLst>
        <pc:docMk/>
      </pc:docMkLst>
      <pc:sldChg chg="modSp">
        <pc:chgData name="利峰 孙" userId="42fd9c8253de048a" providerId="LiveId" clId="{C47C81CE-65BE-4ABB-8007-DFABF9F6E382}" dt="2023-10-31T16:25:00.694" v="106" actId="404"/>
        <pc:sldMkLst>
          <pc:docMk/>
          <pc:sldMk cId="578202820" sldId="461"/>
        </pc:sldMkLst>
        <pc:spChg chg="mod">
          <ac:chgData name="利峰 孙" userId="42fd9c8253de048a" providerId="LiveId" clId="{C47C81CE-65BE-4ABB-8007-DFABF9F6E382}" dt="2023-10-31T16:20:32.793" v="13" actId="20577"/>
          <ac:spMkLst>
            <pc:docMk/>
            <pc:sldMk cId="578202820" sldId="461"/>
            <ac:spMk id="47" creationId="{70EE9815-1850-4526-B0D3-EAB935340875}"/>
          </ac:spMkLst>
        </pc:spChg>
        <pc:spChg chg="mod">
          <ac:chgData name="利峰 孙" userId="42fd9c8253de048a" providerId="LiveId" clId="{C47C81CE-65BE-4ABB-8007-DFABF9F6E382}" dt="2023-10-31T16:25:00.694" v="106" actId="404"/>
          <ac:spMkLst>
            <pc:docMk/>
            <pc:sldMk cId="578202820" sldId="461"/>
            <ac:spMk id="49" creationId="{BB8A81A3-EA05-47BC-845F-3082E80D5039}"/>
          </ac:spMkLst>
        </pc:spChg>
      </pc:sldChg>
      <pc:sldChg chg="addSp delSp modSp add">
        <pc:chgData name="利峰 孙" userId="42fd9c8253de048a" providerId="LiveId" clId="{C47C81CE-65BE-4ABB-8007-DFABF9F6E382}" dt="2023-10-31T16:21:43.208" v="38"/>
        <pc:sldMkLst>
          <pc:docMk/>
          <pc:sldMk cId="929622210" sldId="536"/>
        </pc:sldMkLst>
        <pc:spChg chg="add del mod">
          <ac:chgData name="利峰 孙" userId="42fd9c8253de048a" providerId="LiveId" clId="{C47C81CE-65BE-4ABB-8007-DFABF9F6E382}" dt="2023-10-31T16:21:34.909" v="34"/>
          <ac:spMkLst>
            <pc:docMk/>
            <pc:sldMk cId="929622210" sldId="536"/>
            <ac:spMk id="4" creationId="{AD3D9871-CFD0-85EF-340E-6FBBEF8B0420}"/>
          </ac:spMkLst>
        </pc:spChg>
        <pc:spChg chg="add mod">
          <ac:chgData name="利峰 孙" userId="42fd9c8253de048a" providerId="LiveId" clId="{C47C81CE-65BE-4ABB-8007-DFABF9F6E382}" dt="2023-10-31T16:21:43.208" v="38"/>
          <ac:spMkLst>
            <pc:docMk/>
            <pc:sldMk cId="929622210" sldId="536"/>
            <ac:spMk id="5" creationId="{3FE54CE4-EAC8-03A2-4BE7-0B1D9984F8B8}"/>
          </ac:spMkLst>
        </pc:spChg>
        <pc:picChg chg="add mod">
          <ac:chgData name="利峰 孙" userId="42fd9c8253de048a" providerId="LiveId" clId="{C47C81CE-65BE-4ABB-8007-DFABF9F6E382}" dt="2023-10-31T16:20:14.078" v="10"/>
          <ac:picMkLst>
            <pc:docMk/>
            <pc:sldMk cId="929622210" sldId="536"/>
            <ac:picMk id="3" creationId="{74C44157-35E6-9186-FE08-2E7A090F1AB4}"/>
          </ac:picMkLst>
        </pc:picChg>
      </pc:sldChg>
      <pc:sldChg chg="addSp modSp mod modAnim">
        <pc:chgData name="利峰 孙" userId="42fd9c8253de048a" providerId="LiveId" clId="{C47C81CE-65BE-4ABB-8007-DFABF9F6E382}" dt="2023-10-31T16:21:29.056" v="31" actId="1076"/>
        <pc:sldMkLst>
          <pc:docMk/>
          <pc:sldMk cId="3383138905" sldId="11586"/>
        </pc:sldMkLst>
        <pc:spChg chg="add mod">
          <ac:chgData name="利峰 孙" userId="42fd9c8253de048a" providerId="LiveId" clId="{C47C81CE-65BE-4ABB-8007-DFABF9F6E382}" dt="2023-10-31T16:21:29.056" v="31" actId="1076"/>
          <ac:spMkLst>
            <pc:docMk/>
            <pc:sldMk cId="3383138905" sldId="11586"/>
            <ac:spMk id="4" creationId="{EB12683D-B805-DFA9-9E17-25135DD99F20}"/>
          </ac:spMkLst>
        </pc:spChg>
        <pc:picChg chg="add mod">
          <ac:chgData name="利峰 孙" userId="42fd9c8253de048a" providerId="LiveId" clId="{C47C81CE-65BE-4ABB-8007-DFABF9F6E382}" dt="2023-10-31T16:20:16.241" v="12"/>
          <ac:picMkLst>
            <pc:docMk/>
            <pc:sldMk cId="3383138905" sldId="11586"/>
            <ac:picMk id="3" creationId="{F8E268F6-A361-2273-127D-FF53E117BEDC}"/>
          </ac:picMkLst>
        </pc:picChg>
      </pc:sldChg>
      <pc:sldChg chg="addSp delSp modSp add mod modNotesTx">
        <pc:chgData name="利峰 孙" userId="42fd9c8253de048a" providerId="LiveId" clId="{C47C81CE-65BE-4ABB-8007-DFABF9F6E382}" dt="2023-10-31T16:23:38.476" v="99" actId="478"/>
        <pc:sldMkLst>
          <pc:docMk/>
          <pc:sldMk cId="3647564154" sldId="11596"/>
        </pc:sldMkLst>
        <pc:spChg chg="mod">
          <ac:chgData name="利峰 孙" userId="42fd9c8253de048a" providerId="LiveId" clId="{C47C81CE-65BE-4ABB-8007-DFABF9F6E382}" dt="2023-10-31T16:23:30.754" v="94" actId="1076"/>
          <ac:spMkLst>
            <pc:docMk/>
            <pc:sldMk cId="3647564154" sldId="11596"/>
            <ac:spMk id="8" creationId="{B1590C25-571D-0BBF-1874-5324CD8BCCCA}"/>
          </ac:spMkLst>
        </pc:spChg>
        <pc:spChg chg="mod">
          <ac:chgData name="利峰 孙" userId="42fd9c8253de048a" providerId="LiveId" clId="{C47C81CE-65BE-4ABB-8007-DFABF9F6E382}" dt="2023-10-31T16:23:32.035" v="97" actId="1076"/>
          <ac:spMkLst>
            <pc:docMk/>
            <pc:sldMk cId="3647564154" sldId="11596"/>
            <ac:spMk id="9" creationId="{57B3F7C1-058D-BD87-C873-CDC451BE9C41}"/>
          </ac:spMkLst>
        </pc:spChg>
        <pc:spChg chg="mod">
          <ac:chgData name="利峰 孙" userId="42fd9c8253de048a" providerId="LiveId" clId="{C47C81CE-65BE-4ABB-8007-DFABF9F6E382}" dt="2023-10-31T16:23:32.035" v="97" actId="1076"/>
          <ac:spMkLst>
            <pc:docMk/>
            <pc:sldMk cId="3647564154" sldId="11596"/>
            <ac:spMk id="10" creationId="{4B457DF7-03AE-EEFA-0E9B-EFD49B0E71F2}"/>
          </ac:spMkLst>
        </pc:spChg>
        <pc:spChg chg="add mod">
          <ac:chgData name="利峰 孙" userId="42fd9c8253de048a" providerId="LiveId" clId="{C47C81CE-65BE-4ABB-8007-DFABF9F6E382}" dt="2023-10-31T16:21:48.844" v="44"/>
          <ac:spMkLst>
            <pc:docMk/>
            <pc:sldMk cId="3647564154" sldId="11596"/>
            <ac:spMk id="12" creationId="{E7E6A955-463E-215C-5888-5D627433409B}"/>
          </ac:spMkLst>
        </pc:spChg>
        <pc:spChg chg="add del">
          <ac:chgData name="利峰 孙" userId="42fd9c8253de048a" providerId="LiveId" clId="{C47C81CE-65BE-4ABB-8007-DFABF9F6E382}" dt="2023-10-31T16:23:38.476" v="99" actId="478"/>
          <ac:spMkLst>
            <pc:docMk/>
            <pc:sldMk cId="3647564154" sldId="11596"/>
            <ac:spMk id="13" creationId="{1AA40467-B4AA-C687-CBF1-55564FDE5C75}"/>
          </ac:spMkLst>
        </pc:spChg>
        <pc:spChg chg="add del">
          <ac:chgData name="利峰 孙" userId="42fd9c8253de048a" providerId="LiveId" clId="{C47C81CE-65BE-4ABB-8007-DFABF9F6E382}" dt="2023-10-31T16:23:37.372" v="98" actId="478"/>
          <ac:spMkLst>
            <pc:docMk/>
            <pc:sldMk cId="3647564154" sldId="11596"/>
            <ac:spMk id="14" creationId="{0C74867F-6626-74BD-2CE8-A633710FDB05}"/>
          </ac:spMkLst>
        </pc:spChg>
        <pc:spChg chg="mod">
          <ac:chgData name="利峰 孙" userId="42fd9c8253de048a" providerId="LiveId" clId="{C47C81CE-65BE-4ABB-8007-DFABF9F6E382}" dt="2023-10-31T16:23:30.754" v="94" actId="1076"/>
          <ac:spMkLst>
            <pc:docMk/>
            <pc:sldMk cId="3647564154" sldId="11596"/>
            <ac:spMk id="16" creationId="{F2AF1CB8-8009-D728-BB77-E16630690F56}"/>
          </ac:spMkLst>
        </pc:spChg>
        <pc:grpChg chg="mod">
          <ac:chgData name="利峰 孙" userId="42fd9c8253de048a" providerId="LiveId" clId="{C47C81CE-65BE-4ABB-8007-DFABF9F6E382}" dt="2023-10-31T16:23:30.754" v="94" actId="1076"/>
          <ac:grpSpMkLst>
            <pc:docMk/>
            <pc:sldMk cId="3647564154" sldId="11596"/>
            <ac:grpSpMk id="2" creationId="{411E61AD-95BA-FBDE-AB91-D054FCF10D2F}"/>
          </ac:grpSpMkLst>
        </pc:grpChg>
        <pc:grpChg chg="mod">
          <ac:chgData name="利峰 孙" userId="42fd9c8253de048a" providerId="LiveId" clId="{C47C81CE-65BE-4ABB-8007-DFABF9F6E382}" dt="2023-10-31T16:23:32.035" v="97" actId="1076"/>
          <ac:grpSpMkLst>
            <pc:docMk/>
            <pc:sldMk cId="3647564154" sldId="11596"/>
            <ac:grpSpMk id="5" creationId="{6451F78D-4452-F6F2-5265-BEE3EBBE4AD3}"/>
          </ac:grpSpMkLst>
        </pc:grpChg>
        <pc:grpChg chg="mod">
          <ac:chgData name="利峰 孙" userId="42fd9c8253de048a" providerId="LiveId" clId="{C47C81CE-65BE-4ABB-8007-DFABF9F6E382}" dt="2023-10-31T16:23:29.301" v="90" actId="1076"/>
          <ac:grpSpMkLst>
            <pc:docMk/>
            <pc:sldMk cId="3647564154" sldId="11596"/>
            <ac:grpSpMk id="74" creationId="{00000000-0000-0000-0000-000000000000}"/>
          </ac:grpSpMkLst>
        </pc:grpChg>
        <pc:grpChg chg="mod">
          <ac:chgData name="利峰 孙" userId="42fd9c8253de048a" providerId="LiveId" clId="{C47C81CE-65BE-4ABB-8007-DFABF9F6E382}" dt="2023-10-31T16:23:30.754" v="94" actId="1076"/>
          <ac:grpSpMkLst>
            <pc:docMk/>
            <pc:sldMk cId="3647564154" sldId="11596"/>
            <ac:grpSpMk id="82" creationId="{00000000-0000-0000-0000-000000000000}"/>
          </ac:grpSpMkLst>
        </pc:grpChg>
        <pc:picChg chg="add mod">
          <ac:chgData name="利峰 孙" userId="42fd9c8253de048a" providerId="LiveId" clId="{C47C81CE-65BE-4ABB-8007-DFABF9F6E382}" dt="2023-10-31T16:22:00.897" v="48"/>
          <ac:picMkLst>
            <pc:docMk/>
            <pc:sldMk cId="3647564154" sldId="11596"/>
            <ac:picMk id="15" creationId="{0189DC42-B080-98B0-1D8E-55B1717DE7E3}"/>
          </ac:picMkLst>
        </pc:picChg>
        <pc:picChg chg="mod">
          <ac:chgData name="利峰 孙" userId="42fd9c8253de048a" providerId="LiveId" clId="{C47C81CE-65BE-4ABB-8007-DFABF9F6E382}" dt="2023-10-31T16:23:31.652" v="96" actId="1036"/>
          <ac:picMkLst>
            <pc:docMk/>
            <pc:sldMk cId="3647564154" sldId="11596"/>
            <ac:picMk id="29" creationId="{534F928D-C1D0-4380-9E57-6D4D50043E68}"/>
          </ac:picMkLst>
        </pc:picChg>
      </pc:sldChg>
      <pc:sldChg chg="addSp delSp modSp add mod modNotesTx">
        <pc:chgData name="利峰 孙" userId="42fd9c8253de048a" providerId="LiveId" clId="{C47C81CE-65BE-4ABB-8007-DFABF9F6E382}" dt="2023-10-31T16:21:58.696" v="47"/>
        <pc:sldMkLst>
          <pc:docMk/>
          <pc:sldMk cId="3453850930" sldId="11597"/>
        </pc:sldMkLst>
        <pc:spChg chg="add del mod">
          <ac:chgData name="利峰 孙" userId="42fd9c8253de048a" providerId="LiveId" clId="{C47C81CE-65BE-4ABB-8007-DFABF9F6E382}" dt="2023-10-31T16:21:54.419" v="46"/>
          <ac:spMkLst>
            <pc:docMk/>
            <pc:sldMk cId="3453850930" sldId="11597"/>
            <ac:spMk id="2" creationId="{3D6C8DDB-9240-B939-C4F2-FAF007DA3848}"/>
          </ac:spMkLst>
        </pc:spChg>
        <pc:spChg chg="add mod">
          <ac:chgData name="利峰 孙" userId="42fd9c8253de048a" providerId="LiveId" clId="{C47C81CE-65BE-4ABB-8007-DFABF9F6E382}" dt="2023-10-31T16:21:58.696" v="47"/>
          <ac:spMkLst>
            <pc:docMk/>
            <pc:sldMk cId="3453850930" sldId="11597"/>
            <ac:spMk id="3" creationId="{E7ACB38D-C696-2927-6D77-6A9199105F20}"/>
          </ac:spMkLst>
        </pc:spChg>
        <pc:picChg chg="mod">
          <ac:chgData name="利峰 孙" userId="42fd9c8253de048a" providerId="LiveId" clId="{C47C81CE-65BE-4ABB-8007-DFABF9F6E382}" dt="2023-10-31T16:19:58.823" v="7" actId="1076"/>
          <ac:picMkLst>
            <pc:docMk/>
            <pc:sldMk cId="3453850930" sldId="11597"/>
            <ac:picMk id="49" creationId="{6F016D4D-769F-8081-428C-F1CF0ADA17B3}"/>
          </ac:picMkLst>
        </pc:picChg>
      </pc:sldChg>
      <pc:sldChg chg="addSp modSp add mod">
        <pc:chgData name="利峰 孙" userId="42fd9c8253de048a" providerId="LiveId" clId="{C47C81CE-65BE-4ABB-8007-DFABF9F6E382}" dt="2023-10-31T16:21:39.722" v="37"/>
        <pc:sldMkLst>
          <pc:docMk/>
          <pc:sldMk cId="650109820" sldId="11600"/>
        </pc:sldMkLst>
        <pc:spChg chg="add mod">
          <ac:chgData name="利峰 孙" userId="42fd9c8253de048a" providerId="LiveId" clId="{C47C81CE-65BE-4ABB-8007-DFABF9F6E382}" dt="2023-10-31T16:21:39.722" v="37"/>
          <ac:spMkLst>
            <pc:docMk/>
            <pc:sldMk cId="650109820" sldId="11600"/>
            <ac:spMk id="4" creationId="{0FF6C89D-7DE0-2801-8998-E83FBC65572F}"/>
          </ac:spMkLst>
        </pc:spChg>
        <pc:picChg chg="add mod">
          <ac:chgData name="利峰 孙" userId="42fd9c8253de048a" providerId="LiveId" clId="{C47C81CE-65BE-4ABB-8007-DFABF9F6E382}" dt="2023-10-31T16:20:15.449" v="11"/>
          <ac:picMkLst>
            <pc:docMk/>
            <pc:sldMk cId="650109820" sldId="11600"/>
            <ac:picMk id="2" creationId="{EA3BC690-F244-F7A4-C36E-704A5FBD5F90}"/>
          </ac:picMkLst>
        </pc:picChg>
      </pc:sldChg>
      <pc:sldChg chg="addSp modSp add">
        <pc:chgData name="利峰 孙" userId="42fd9c8253de048a" providerId="LiveId" clId="{C47C81CE-65BE-4ABB-8007-DFABF9F6E382}" dt="2023-10-31T16:21:43.793" v="39"/>
        <pc:sldMkLst>
          <pc:docMk/>
          <pc:sldMk cId="388690478" sldId="11601"/>
        </pc:sldMkLst>
        <pc:spChg chg="add mod">
          <ac:chgData name="利峰 孙" userId="42fd9c8253de048a" providerId="LiveId" clId="{C47C81CE-65BE-4ABB-8007-DFABF9F6E382}" dt="2023-10-31T16:21:43.793" v="39"/>
          <ac:spMkLst>
            <pc:docMk/>
            <pc:sldMk cId="388690478" sldId="11601"/>
            <ac:spMk id="6" creationId="{1BE276C8-140A-32C0-4913-6743F74561D5}"/>
          </ac:spMkLst>
        </pc:spChg>
        <pc:picChg chg="add mod">
          <ac:chgData name="利峰 孙" userId="42fd9c8253de048a" providerId="LiveId" clId="{C47C81CE-65BE-4ABB-8007-DFABF9F6E382}" dt="2023-10-31T16:20:12.935" v="9"/>
          <ac:picMkLst>
            <pc:docMk/>
            <pc:sldMk cId="388690478" sldId="11601"/>
            <ac:picMk id="3" creationId="{16E0109D-E8C6-191D-B007-458776E4D6DD}"/>
          </ac:picMkLst>
        </pc:picChg>
      </pc:sldChg>
      <pc:sldChg chg="addSp modSp add">
        <pc:chgData name="利峰 孙" userId="42fd9c8253de048a" providerId="LiveId" clId="{C47C81CE-65BE-4ABB-8007-DFABF9F6E382}" dt="2023-10-31T16:21:44.975" v="40"/>
        <pc:sldMkLst>
          <pc:docMk/>
          <pc:sldMk cId="3993808420" sldId="11602"/>
        </pc:sldMkLst>
        <pc:spChg chg="add mod">
          <ac:chgData name="利峰 孙" userId="42fd9c8253de048a" providerId="LiveId" clId="{C47C81CE-65BE-4ABB-8007-DFABF9F6E382}" dt="2023-10-31T16:21:44.975" v="40"/>
          <ac:spMkLst>
            <pc:docMk/>
            <pc:sldMk cId="3993808420" sldId="11602"/>
            <ac:spMk id="9" creationId="{708D042F-6A9A-37B7-0404-C220C0812B02}"/>
          </ac:spMkLst>
        </pc:spChg>
        <pc:picChg chg="add mod">
          <ac:chgData name="利峰 孙" userId="42fd9c8253de048a" providerId="LiveId" clId="{C47C81CE-65BE-4ABB-8007-DFABF9F6E382}" dt="2023-10-31T16:20:11.090" v="8"/>
          <ac:picMkLst>
            <pc:docMk/>
            <pc:sldMk cId="3993808420" sldId="11602"/>
            <ac:picMk id="7" creationId="{97E0775C-771F-A1F8-3BB3-4D060593F5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6BBA-35AC-4C23-AAF0-9ABB5E4986B6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26F9E-6EDA-4219-86D3-A75560710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14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55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914D7-F920-4CFC-9A44-0A24832BAF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33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914D7-F920-4CFC-9A44-0A24832BAF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44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190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14D7-F920-4CFC-9A44-0A24832BAF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0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9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5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61" y="6513514"/>
            <a:ext cx="4114800" cy="2635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62" y="6513514"/>
            <a:ext cx="338139" cy="2635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lIns="0" tIns="0" rIns="0" bIns="0" anchor="ctr" anchorCtr="0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38B1AB7-65BE-463D-9AF3-0E306DDDB8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0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49C60-7208-4AC1-899A-88A4792C5A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75817"/>
            <a:ext cx="66699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6600" b="1" spc="400" dirty="0">
                <a:solidFill>
                  <a:srgbClr val="E49140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+mn-ea"/>
                <a:sym typeface="思源宋体" panose="02020400000000000000" pitchFamily="18" charset="-122"/>
              </a:rPr>
              <a:t>PART 03</a:t>
            </a:r>
            <a:endParaRPr lang="zh-CN" altLang="en-US" sz="6600" b="1" spc="400" dirty="0">
              <a:solidFill>
                <a:srgbClr val="E49140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+mn-ea"/>
              <a:sym typeface="思源宋体" panose="02020400000000000000" pitchFamily="18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06660"/>
            <a:ext cx="66699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3200" spc="600" dirty="0">
                <a:solidFill>
                  <a:srgbClr val="E49140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+mn-ea"/>
                <a:sym typeface="思源宋体" panose="02020400000000000000" pitchFamily="18" charset="-122"/>
              </a:rPr>
              <a:t>Article Writing &amp; Design</a:t>
            </a:r>
            <a:endParaRPr lang="zh-CN" altLang="en-US" sz="3200" spc="600" dirty="0">
              <a:solidFill>
                <a:srgbClr val="E49140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+mn-ea"/>
              <a:sym typeface="思源宋体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" panose="02020400000000000000" pitchFamily="18" charset="-122"/>
                <a:ea typeface="思源宋体" panose="02020400000000000000" pitchFamily="18" charset="-122"/>
                <a:sym typeface="思源宋体" panose="02020400000000000000" pitchFamily="18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" panose="02020400000000000000" pitchFamily="18" charset="-122"/>
                <a:ea typeface="思源宋体" panose="02020400000000000000" pitchFamily="18" charset="-122"/>
                <a:sym typeface="思源宋体" panose="02020400000000000000" pitchFamily="18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" panose="02020400000000000000" pitchFamily="18" charset="-122"/>
                <a:ea typeface="思源宋体" panose="02020400000000000000" pitchFamily="18" charset="-122"/>
                <a:sym typeface="思源宋体" panose="02020400000000000000" pitchFamily="18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C031F9-A33D-072C-1689-BF22B2F41159}"/>
              </a:ext>
            </a:extLst>
          </p:cNvPr>
          <p:cNvSpPr/>
          <p:nvPr/>
        </p:nvSpPr>
        <p:spPr>
          <a:xfrm>
            <a:off x="1621037" y="524890"/>
            <a:ext cx="2940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" panose="02020400000000000000" pitchFamily="18" charset="-122"/>
                <a:ea typeface="思源宋体" panose="02020400000000000000" pitchFamily="18" charset="-122"/>
                <a:sym typeface="思源宋体" panose="02020400000000000000" pitchFamily="18" charset="-122"/>
              </a:rPr>
              <a:t>Pre-Research</a:t>
            </a:r>
            <a:endParaRPr lang="zh-CN" altLang="en-US" sz="2800" dirty="0">
              <a:latin typeface="思源宋体" panose="02020400000000000000" pitchFamily="18" charset="-122"/>
              <a:ea typeface="思源宋体" panose="02020400000000000000" pitchFamily="18" charset="-122"/>
              <a:sym typeface="思源宋体" panose="02020400000000000000" pitchFamily="18" charset="-122"/>
            </a:endParaRPr>
          </a:p>
        </p:txBody>
      </p:sp>
      <p:grpSp>
        <p:nvGrpSpPr>
          <p:cNvPr id="17" name="กลุ่ม 73">
            <a:extLst>
              <a:ext uri="{FF2B5EF4-FFF2-40B4-BE49-F238E27FC236}">
                <a16:creationId xmlns:a16="http://schemas.microsoft.com/office/drawing/2014/main" id="{BDF82391-C437-3B16-7835-2B51A9D3B33F}"/>
              </a:ext>
            </a:extLst>
          </p:cNvPr>
          <p:cNvGrpSpPr/>
          <p:nvPr/>
        </p:nvGrpSpPr>
        <p:grpSpPr>
          <a:xfrm>
            <a:off x="2144373" y="1649715"/>
            <a:ext cx="1821334" cy="904032"/>
            <a:chOff x="9363199" y="5958900"/>
            <a:chExt cx="3642667" cy="1808062"/>
          </a:xfrm>
        </p:grpSpPr>
        <p:sp>
          <p:nvSpPr>
            <p:cNvPr id="18" name="Round Same Side Corner Rectangle 59">
              <a:extLst>
                <a:ext uri="{FF2B5EF4-FFF2-40B4-BE49-F238E27FC236}">
                  <a16:creationId xmlns:a16="http://schemas.microsoft.com/office/drawing/2014/main" id="{23F14614-3745-1439-E996-B95F48AC3626}"/>
                </a:ext>
              </a:extLst>
            </p:cNvPr>
            <p:cNvSpPr/>
            <p:nvPr/>
          </p:nvSpPr>
          <p:spPr>
            <a:xfrm rot="5400000">
              <a:off x="10280502" y="5041597"/>
              <a:ext cx="1808062" cy="364266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思源宋体" panose="02020400000000000000" pitchFamily="18" charset="-122"/>
                <a:ea typeface="思源宋体" panose="02020400000000000000" pitchFamily="18" charset="-122"/>
                <a:sym typeface="思源宋体" panose="02020400000000000000" pitchFamily="18" charset="-122"/>
              </a:endParaRPr>
            </a:p>
          </p:txBody>
        </p:sp>
        <p:sp>
          <p:nvSpPr>
            <p:cNvPr id="19" name="TextBox 75">
              <a:extLst>
                <a:ext uri="{FF2B5EF4-FFF2-40B4-BE49-F238E27FC236}">
                  <a16:creationId xmlns:a16="http://schemas.microsoft.com/office/drawing/2014/main" id="{DD2D946F-8B48-4748-1B2C-6109305B37A6}"/>
                </a:ext>
              </a:extLst>
            </p:cNvPr>
            <p:cNvSpPr txBox="1"/>
            <p:nvPr/>
          </p:nvSpPr>
          <p:spPr>
            <a:xfrm>
              <a:off x="9537941" y="659805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思源宋体" panose="02020400000000000000" pitchFamily="18" charset="-122"/>
                  <a:ea typeface="思源宋体" panose="02020400000000000000" pitchFamily="18" charset="-122"/>
                  <a:cs typeface="Lato Regular"/>
                  <a:sym typeface="思源宋体" panose="02020400000000000000" pitchFamily="18" charset="-122"/>
                </a:rPr>
                <a:t>Data Survey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9A64927-1E07-7FDD-4889-144F9ACB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22" y="2391679"/>
            <a:ext cx="5274310" cy="3555365"/>
          </a:xfrm>
          <a:prstGeom prst="rect">
            <a:avLst/>
          </a:prstGeom>
        </p:spPr>
      </p:pic>
      <p:grpSp>
        <p:nvGrpSpPr>
          <p:cNvPr id="21" name="กลุ่ม 73">
            <a:extLst>
              <a:ext uri="{FF2B5EF4-FFF2-40B4-BE49-F238E27FC236}">
                <a16:creationId xmlns:a16="http://schemas.microsoft.com/office/drawing/2014/main" id="{72B8DCA6-1EDA-900C-42CA-8EA92211DE2C}"/>
              </a:ext>
            </a:extLst>
          </p:cNvPr>
          <p:cNvGrpSpPr/>
          <p:nvPr/>
        </p:nvGrpSpPr>
        <p:grpSpPr>
          <a:xfrm>
            <a:off x="7956910" y="1127302"/>
            <a:ext cx="1821334" cy="904032"/>
            <a:chOff x="9363199" y="5958900"/>
            <a:chExt cx="3642667" cy="1808062"/>
          </a:xfrm>
        </p:grpSpPr>
        <p:sp>
          <p:nvSpPr>
            <p:cNvPr id="22" name="Round Same Side Corner Rectangle 59">
              <a:extLst>
                <a:ext uri="{FF2B5EF4-FFF2-40B4-BE49-F238E27FC236}">
                  <a16:creationId xmlns:a16="http://schemas.microsoft.com/office/drawing/2014/main" id="{7182F2DB-230F-B12A-F4FD-E75415DC0A08}"/>
                </a:ext>
              </a:extLst>
            </p:cNvPr>
            <p:cNvSpPr/>
            <p:nvPr/>
          </p:nvSpPr>
          <p:spPr>
            <a:xfrm rot="5400000">
              <a:off x="10280502" y="5041597"/>
              <a:ext cx="1808062" cy="364266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思源宋体" panose="02020400000000000000" pitchFamily="18" charset="-122"/>
                <a:ea typeface="思源宋体" panose="02020400000000000000" pitchFamily="18" charset="-122"/>
                <a:sym typeface="思源宋体" panose="02020400000000000000" pitchFamily="18" charset="-122"/>
              </a:endParaRPr>
            </a:p>
          </p:txBody>
        </p:sp>
        <p:sp>
          <p:nvSpPr>
            <p:cNvPr id="23" name="TextBox 75">
              <a:extLst>
                <a:ext uri="{FF2B5EF4-FFF2-40B4-BE49-F238E27FC236}">
                  <a16:creationId xmlns:a16="http://schemas.microsoft.com/office/drawing/2014/main" id="{F8019104-C468-7621-8EFC-2E64CF144499}"/>
                </a:ext>
              </a:extLst>
            </p:cNvPr>
            <p:cNvSpPr txBox="1"/>
            <p:nvPr/>
          </p:nvSpPr>
          <p:spPr>
            <a:xfrm>
              <a:off x="9537941" y="659805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思源宋体" panose="02020400000000000000" pitchFamily="18" charset="-122"/>
                  <a:ea typeface="思源宋体" panose="02020400000000000000" pitchFamily="18" charset="-122"/>
                  <a:cs typeface="Lato Regular"/>
                  <a:sym typeface="思源宋体" panose="02020400000000000000" pitchFamily="18" charset="-122"/>
                </a:rPr>
                <a:t>hands-on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A585E3-E169-BCCF-70BE-4595B9177EB7}"/>
              </a:ext>
            </a:extLst>
          </p:cNvPr>
          <p:cNvGrpSpPr/>
          <p:nvPr/>
        </p:nvGrpSpPr>
        <p:grpSpPr>
          <a:xfrm>
            <a:off x="520055" y="3016856"/>
            <a:ext cx="2259149" cy="2752778"/>
            <a:chOff x="520055" y="3016856"/>
            <a:chExt cx="2259149" cy="275277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09635A0-942D-C4AF-B790-14563F01111C}"/>
                </a:ext>
              </a:extLst>
            </p:cNvPr>
            <p:cNvGrpSpPr/>
            <p:nvPr/>
          </p:nvGrpSpPr>
          <p:grpSpPr>
            <a:xfrm>
              <a:off x="520055" y="3510484"/>
              <a:ext cx="2259149" cy="2259150"/>
              <a:chOff x="1013127" y="3544480"/>
              <a:chExt cx="2259149" cy="2259150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A60C3E6-0056-1861-83A4-866A77E2E1A0}"/>
                  </a:ext>
                </a:extLst>
              </p:cNvPr>
              <p:cNvGrpSpPr/>
              <p:nvPr/>
            </p:nvGrpSpPr>
            <p:grpSpPr>
              <a:xfrm>
                <a:off x="1013127" y="3544480"/>
                <a:ext cx="2259149" cy="2259150"/>
                <a:chOff x="1013127" y="3544480"/>
                <a:chExt cx="2259149" cy="2259150"/>
              </a:xfrm>
            </p:grpSpPr>
            <p:sp>
              <p:nvSpPr>
                <p:cNvPr id="9" name="Shape 2576">
                  <a:extLst>
                    <a:ext uri="{FF2B5EF4-FFF2-40B4-BE49-F238E27FC236}">
                      <a16:creationId xmlns:a16="http://schemas.microsoft.com/office/drawing/2014/main" id="{82FD275B-57F5-430B-9CE0-96982D09B051}"/>
                    </a:ext>
                  </a:extLst>
                </p:cNvPr>
                <p:cNvSpPr/>
                <p:nvPr/>
              </p:nvSpPr>
              <p:spPr>
                <a:xfrm>
                  <a:off x="1013127" y="3544480"/>
                  <a:ext cx="2259149" cy="225915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200"/>
                  </a:pPr>
                  <a:endParaRPr sz="4267">
                    <a:solidFill>
                      <a:schemeClr val="bg1">
                        <a:lumMod val="50000"/>
                      </a:schemeClr>
                    </a:solidFill>
                    <a:latin typeface="思源宋体" panose="02020400000000000000" pitchFamily="18" charset="-122"/>
                    <a:ea typeface="思源宋体" panose="02020400000000000000" pitchFamily="18" charset="-122"/>
                    <a:sym typeface="思源宋体" panose="02020400000000000000" pitchFamily="18" charset="-122"/>
                  </a:endParaRPr>
                </a:p>
              </p:txBody>
            </p:sp>
            <p:sp>
              <p:nvSpPr>
                <p:cNvPr id="10" name="Shape 2586">
                  <a:extLst>
                    <a:ext uri="{FF2B5EF4-FFF2-40B4-BE49-F238E27FC236}">
                      <a16:creationId xmlns:a16="http://schemas.microsoft.com/office/drawing/2014/main" id="{20DEABBD-F2F1-DE41-A87D-D69B78A339C6}"/>
                    </a:ext>
                  </a:extLst>
                </p:cNvPr>
                <p:cNvSpPr/>
                <p:nvPr/>
              </p:nvSpPr>
              <p:spPr>
                <a:xfrm>
                  <a:off x="1180340" y="3705343"/>
                  <a:ext cx="1937422" cy="1937423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>
                    <a:solidFill>
                      <a:schemeClr val="bg1">
                        <a:lumMod val="50000"/>
                      </a:schemeClr>
                    </a:solidFill>
                    <a:latin typeface="思源宋体" panose="02020400000000000000" pitchFamily="18" charset="-122"/>
                    <a:ea typeface="思源宋体" panose="02020400000000000000" pitchFamily="18" charset="-122"/>
                    <a:sym typeface="思源宋体" panose="02020400000000000000" pitchFamily="18" charset="-122"/>
                  </a:endParaRPr>
                </a:p>
              </p:txBody>
            </p:sp>
          </p:grpSp>
          <p:pic>
            <p:nvPicPr>
              <p:cNvPr id="4100" name="Picture 4" descr="百度标志设计图__企业LOGO标志_标志图标_设计图库_昵图网nipic.com">
                <a:extLst>
                  <a:ext uri="{FF2B5EF4-FFF2-40B4-BE49-F238E27FC236}">
                    <a16:creationId xmlns:a16="http://schemas.microsoft.com/office/drawing/2014/main" id="{B7F36535-5BF4-A916-EC8C-3C675D786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323340" y="4848828"/>
                <a:ext cx="1719063" cy="62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Google Logo font FREE download - Fontspace.io">
                <a:extLst>
                  <a:ext uri="{FF2B5EF4-FFF2-40B4-BE49-F238E27FC236}">
                    <a16:creationId xmlns:a16="http://schemas.microsoft.com/office/drawing/2014/main" id="{58AB4E7B-D7A4-9CC8-8851-CDEC22F1D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323340" y="3876483"/>
                <a:ext cx="1719063" cy="653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กลุ่ม 77">
              <a:extLst>
                <a:ext uri="{FF2B5EF4-FFF2-40B4-BE49-F238E27FC236}">
                  <a16:creationId xmlns:a16="http://schemas.microsoft.com/office/drawing/2014/main" id="{B5A96F26-1E1B-EF4C-08B0-7BD2D02B56AD}"/>
                </a:ext>
              </a:extLst>
            </p:cNvPr>
            <p:cNvGrpSpPr/>
            <p:nvPr/>
          </p:nvGrpSpPr>
          <p:grpSpPr>
            <a:xfrm>
              <a:off x="866503" y="3016856"/>
              <a:ext cx="1646591" cy="376533"/>
              <a:chOff x="9762826" y="5958899"/>
              <a:chExt cx="3293181" cy="753065"/>
            </a:xfrm>
          </p:grpSpPr>
          <p:sp>
            <p:nvSpPr>
              <p:cNvPr id="25" name="Round Same Side Corner Rectangle 59">
                <a:extLst>
                  <a:ext uri="{FF2B5EF4-FFF2-40B4-BE49-F238E27FC236}">
                    <a16:creationId xmlns:a16="http://schemas.microsoft.com/office/drawing/2014/main" id="{3ECF05BF-1E89-96DA-3F43-429899CBECFE}"/>
                  </a:ext>
                </a:extLst>
              </p:cNvPr>
              <p:cNvSpPr/>
              <p:nvPr/>
            </p:nvSpPr>
            <p:spPr>
              <a:xfrm rot="5400000">
                <a:off x="11037255" y="4743353"/>
                <a:ext cx="753065" cy="318415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1" tIns="54855" rIns="109711" bIns="54855" rtlCol="0" anchor="ctr"/>
              <a:lstStyle/>
              <a:p>
                <a:pPr algn="r"/>
                <a:endParaRPr lang="bg-BG" sz="900" dirty="0">
                  <a:latin typeface="思源宋体" panose="02020400000000000000" pitchFamily="18" charset="-122"/>
                  <a:ea typeface="思源宋体" panose="02020400000000000000" pitchFamily="18" charset="-122"/>
                  <a:sym typeface="思源宋体" panose="02020400000000000000" pitchFamily="18" charset="-122"/>
                </a:endParaRPr>
              </a:p>
            </p:txBody>
          </p:sp>
          <p:sp>
            <p:nvSpPr>
              <p:cNvPr id="26" name="TextBox 79">
                <a:extLst>
                  <a:ext uri="{FF2B5EF4-FFF2-40B4-BE49-F238E27FC236}">
                    <a16:creationId xmlns:a16="http://schemas.microsoft.com/office/drawing/2014/main" id="{395D80DC-C8AE-185C-DA67-77182A43B16E}"/>
                  </a:ext>
                </a:extLst>
              </p:cNvPr>
              <p:cNvSpPr txBox="1"/>
              <p:nvPr/>
            </p:nvSpPr>
            <p:spPr>
              <a:xfrm>
                <a:off x="9762826" y="6001809"/>
                <a:ext cx="32931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思源宋体" panose="02020400000000000000" pitchFamily="18" charset="-122"/>
                    <a:ea typeface="思源宋体" panose="02020400000000000000" pitchFamily="18" charset="-122"/>
                    <a:cs typeface="Lato Regular"/>
                    <a:sym typeface="思源宋体" panose="02020400000000000000" pitchFamily="18" charset="-122"/>
                  </a:rPr>
                  <a:t>Search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7642A-652B-F0DF-FE96-A2EB36DBA138}"/>
              </a:ext>
            </a:extLst>
          </p:cNvPr>
          <p:cNvGrpSpPr/>
          <p:nvPr/>
        </p:nvGrpSpPr>
        <p:grpSpPr>
          <a:xfrm>
            <a:off x="3330877" y="3020978"/>
            <a:ext cx="2259149" cy="2753214"/>
            <a:chOff x="3330877" y="3020978"/>
            <a:chExt cx="2259149" cy="275321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8259F58-D9FA-B845-CC2C-51805DB93EE6}"/>
                </a:ext>
              </a:extLst>
            </p:cNvPr>
            <p:cNvGrpSpPr/>
            <p:nvPr/>
          </p:nvGrpSpPr>
          <p:grpSpPr>
            <a:xfrm>
              <a:off x="3330877" y="3515042"/>
              <a:ext cx="2259149" cy="2259150"/>
              <a:chOff x="4213527" y="2414904"/>
              <a:chExt cx="2259149" cy="2259150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99DAE33-794F-1EA7-E429-70DD338ED966}"/>
                  </a:ext>
                </a:extLst>
              </p:cNvPr>
              <p:cNvGrpSpPr/>
              <p:nvPr/>
            </p:nvGrpSpPr>
            <p:grpSpPr>
              <a:xfrm>
                <a:off x="4213527" y="2414904"/>
                <a:ext cx="2259149" cy="2259150"/>
                <a:chOff x="1013127" y="3544480"/>
                <a:chExt cx="2259149" cy="2259150"/>
              </a:xfrm>
            </p:grpSpPr>
            <p:sp>
              <p:nvSpPr>
                <p:cNvPr id="13" name="Shape 2576">
                  <a:extLst>
                    <a:ext uri="{FF2B5EF4-FFF2-40B4-BE49-F238E27FC236}">
                      <a16:creationId xmlns:a16="http://schemas.microsoft.com/office/drawing/2014/main" id="{1E9A353E-FC84-A94C-86FF-B5915851DB21}"/>
                    </a:ext>
                  </a:extLst>
                </p:cNvPr>
                <p:cNvSpPr/>
                <p:nvPr/>
              </p:nvSpPr>
              <p:spPr>
                <a:xfrm>
                  <a:off x="1013127" y="3544480"/>
                  <a:ext cx="2259149" cy="225915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200"/>
                  </a:pPr>
                  <a:endParaRPr sz="4267">
                    <a:solidFill>
                      <a:schemeClr val="bg1">
                        <a:lumMod val="50000"/>
                      </a:schemeClr>
                    </a:solidFill>
                    <a:latin typeface="思源宋体" panose="02020400000000000000" pitchFamily="18" charset="-122"/>
                    <a:ea typeface="思源宋体" panose="02020400000000000000" pitchFamily="18" charset="-122"/>
                    <a:sym typeface="思源宋体" panose="02020400000000000000" pitchFamily="18" charset="-122"/>
                  </a:endParaRPr>
                </a:p>
              </p:txBody>
            </p:sp>
            <p:sp>
              <p:nvSpPr>
                <p:cNvPr id="14" name="Shape 2586">
                  <a:extLst>
                    <a:ext uri="{FF2B5EF4-FFF2-40B4-BE49-F238E27FC236}">
                      <a16:creationId xmlns:a16="http://schemas.microsoft.com/office/drawing/2014/main" id="{E8E3B5B2-5CE3-4B5D-D9B2-B4F78FE2DBF9}"/>
                    </a:ext>
                  </a:extLst>
                </p:cNvPr>
                <p:cNvSpPr/>
                <p:nvPr/>
              </p:nvSpPr>
              <p:spPr>
                <a:xfrm>
                  <a:off x="1180340" y="3705343"/>
                  <a:ext cx="1937422" cy="1937423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>
                    <a:solidFill>
                      <a:schemeClr val="bg1">
                        <a:lumMod val="50000"/>
                      </a:schemeClr>
                    </a:solidFill>
                    <a:latin typeface="思源宋体" panose="02020400000000000000" pitchFamily="18" charset="-122"/>
                    <a:ea typeface="思源宋体" panose="02020400000000000000" pitchFamily="18" charset="-122"/>
                    <a:sym typeface="思源宋体" panose="02020400000000000000" pitchFamily="18" charset="-122"/>
                  </a:endParaRPr>
                </a:p>
              </p:txBody>
            </p:sp>
          </p:grpSp>
          <p:pic>
            <p:nvPicPr>
              <p:cNvPr id="4104" name="Picture 8">
                <a:extLst>
                  <a:ext uri="{FF2B5EF4-FFF2-40B4-BE49-F238E27FC236}">
                    <a16:creationId xmlns:a16="http://schemas.microsoft.com/office/drawing/2014/main" id="{B615F5E6-217F-7C6B-A3B2-BAC44DCD8A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3639" y="2643059"/>
                <a:ext cx="1719064" cy="766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6" name="Picture 10" descr="微软旗下必应Bing搜索发布全新LOGO-全力设计">
                <a:extLst>
                  <a:ext uri="{FF2B5EF4-FFF2-40B4-BE49-F238E27FC236}">
                    <a16:creationId xmlns:a16="http://schemas.microsoft.com/office/drawing/2014/main" id="{1B8B8674-AD67-DBF7-7663-6B3722B6A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4" t="22342" r="16552" b="20137"/>
              <a:stretch/>
            </p:blipFill>
            <p:spPr bwMode="auto">
              <a:xfrm>
                <a:off x="4483639" y="3767967"/>
                <a:ext cx="1719064" cy="745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กลุ่ม 77">
              <a:extLst>
                <a:ext uri="{FF2B5EF4-FFF2-40B4-BE49-F238E27FC236}">
                  <a16:creationId xmlns:a16="http://schemas.microsoft.com/office/drawing/2014/main" id="{59EE65FA-D007-95FC-FB50-21AD8608C36C}"/>
                </a:ext>
              </a:extLst>
            </p:cNvPr>
            <p:cNvGrpSpPr/>
            <p:nvPr/>
          </p:nvGrpSpPr>
          <p:grpSpPr>
            <a:xfrm>
              <a:off x="3637155" y="3020978"/>
              <a:ext cx="1646591" cy="376533"/>
              <a:chOff x="9762826" y="5958899"/>
              <a:chExt cx="3293181" cy="753065"/>
            </a:xfrm>
          </p:grpSpPr>
          <p:sp>
            <p:nvSpPr>
              <p:cNvPr id="28" name="Round Same Side Corner Rectangle 59">
                <a:extLst>
                  <a:ext uri="{FF2B5EF4-FFF2-40B4-BE49-F238E27FC236}">
                    <a16:creationId xmlns:a16="http://schemas.microsoft.com/office/drawing/2014/main" id="{D1A3DE90-E933-42CC-AD36-B4F3175184B9}"/>
                  </a:ext>
                </a:extLst>
              </p:cNvPr>
              <p:cNvSpPr/>
              <p:nvPr/>
            </p:nvSpPr>
            <p:spPr>
              <a:xfrm rot="5400000">
                <a:off x="11037255" y="4743353"/>
                <a:ext cx="753065" cy="318415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1" tIns="54855" rIns="109711" bIns="54855" rtlCol="0" anchor="ctr"/>
              <a:lstStyle/>
              <a:p>
                <a:pPr algn="r"/>
                <a:endParaRPr lang="bg-BG" sz="900" dirty="0">
                  <a:latin typeface="思源宋体" panose="02020400000000000000" pitchFamily="18" charset="-122"/>
                  <a:ea typeface="思源宋体" panose="02020400000000000000" pitchFamily="18" charset="-122"/>
                  <a:sym typeface="思源宋体" panose="02020400000000000000" pitchFamily="18" charset="-122"/>
                </a:endParaRPr>
              </a:p>
            </p:txBody>
          </p:sp>
          <p:sp>
            <p:nvSpPr>
              <p:cNvPr id="29" name="TextBox 79">
                <a:extLst>
                  <a:ext uri="{FF2B5EF4-FFF2-40B4-BE49-F238E27FC236}">
                    <a16:creationId xmlns:a16="http://schemas.microsoft.com/office/drawing/2014/main" id="{8350E523-58DB-72DD-964B-465E198391DE}"/>
                  </a:ext>
                </a:extLst>
              </p:cNvPr>
              <p:cNvSpPr txBox="1"/>
              <p:nvPr/>
            </p:nvSpPr>
            <p:spPr>
              <a:xfrm>
                <a:off x="9762826" y="6001809"/>
                <a:ext cx="32931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思源宋体" panose="02020400000000000000" pitchFamily="18" charset="-122"/>
                    <a:ea typeface="思源宋体" panose="02020400000000000000" pitchFamily="18" charset="-122"/>
                    <a:cs typeface="Lato Regular"/>
                    <a:sym typeface="思源宋体" panose="02020400000000000000" pitchFamily="18" charset="-122"/>
                  </a:rPr>
                  <a:t>AI study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8E268F6-A361-2273-127D-FF53E117B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12683D-B805-DFA9-9E17-25135DD99F20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窦艺初</a:t>
            </a:r>
          </a:p>
        </p:txBody>
      </p:sp>
    </p:spTree>
    <p:extLst>
      <p:ext uri="{BB962C8B-B14F-4D97-AF65-F5344CB8AC3E}">
        <p14:creationId xmlns:p14="http://schemas.microsoft.com/office/powerpoint/2010/main" val="33831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an dir="u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8147BF17-1647-4AF2-8632-1B37E8FB4ECF}"/>
              </a:ext>
            </a:extLst>
          </p:cNvPr>
          <p:cNvSpPr/>
          <p:nvPr/>
        </p:nvSpPr>
        <p:spPr>
          <a:xfrm>
            <a:off x="1515456" y="411374"/>
            <a:ext cx="2589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Support Formats</a:t>
            </a:r>
            <a:endParaRPr lang="zh-CN" altLang="en-US" sz="2800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987C45-3BC1-3653-5169-103311F5A0A7}"/>
              </a:ext>
            </a:extLst>
          </p:cNvPr>
          <p:cNvSpPr txBox="1"/>
          <p:nvPr/>
        </p:nvSpPr>
        <p:spPr>
          <a:xfrm>
            <a:off x="4625228" y="1345335"/>
            <a:ext cx="6371617" cy="430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40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PubMed, Web of Science, Scopus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40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Journal Articles, Books, Patents, Presentations, Theses, Reports…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40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PDFs, Word documents, image files…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40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APA, MLA, Chicago, Harvard…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กลุ่ม 73">
            <a:extLst>
              <a:ext uri="{FF2B5EF4-FFF2-40B4-BE49-F238E27FC236}">
                <a16:creationId xmlns:a16="http://schemas.microsoft.com/office/drawing/2014/main" id="{1ABEEE21-A2A9-9F58-248C-C30C79CF99F1}"/>
              </a:ext>
            </a:extLst>
          </p:cNvPr>
          <p:cNvGrpSpPr/>
          <p:nvPr/>
        </p:nvGrpSpPr>
        <p:grpSpPr>
          <a:xfrm>
            <a:off x="1142186" y="1997719"/>
            <a:ext cx="2962440" cy="376533"/>
            <a:chOff x="9762826" y="5958899"/>
            <a:chExt cx="3293181" cy="753065"/>
          </a:xfrm>
        </p:grpSpPr>
        <p:sp>
          <p:nvSpPr>
            <p:cNvPr id="9" name="Round Same Side Corner Rectangle 59">
              <a:extLst>
                <a:ext uri="{FF2B5EF4-FFF2-40B4-BE49-F238E27FC236}">
                  <a16:creationId xmlns:a16="http://schemas.microsoft.com/office/drawing/2014/main" id="{58B7D7E2-5BA5-6029-11BC-DC96830D9F70}"/>
                </a:ext>
              </a:extLst>
            </p:cNvPr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10" name="TextBox 75">
              <a:extLst>
                <a:ext uri="{FF2B5EF4-FFF2-40B4-BE49-F238E27FC236}">
                  <a16:creationId xmlns:a16="http://schemas.microsoft.com/office/drawing/2014/main" id="{26D56F74-651F-F9E0-4D06-8663BE663C8F}"/>
                </a:ext>
              </a:extLst>
            </p:cNvPr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Bibliographic Databases</a:t>
              </a:r>
            </a:p>
          </p:txBody>
        </p:sp>
      </p:grpSp>
      <p:grpSp>
        <p:nvGrpSpPr>
          <p:cNvPr id="11" name="กลุ่ม 77">
            <a:extLst>
              <a:ext uri="{FF2B5EF4-FFF2-40B4-BE49-F238E27FC236}">
                <a16:creationId xmlns:a16="http://schemas.microsoft.com/office/drawing/2014/main" id="{40173E16-86E1-C5EB-93DB-A5CA7FE6FD2F}"/>
              </a:ext>
            </a:extLst>
          </p:cNvPr>
          <p:cNvGrpSpPr/>
          <p:nvPr/>
        </p:nvGrpSpPr>
        <p:grpSpPr>
          <a:xfrm>
            <a:off x="1142186" y="3071069"/>
            <a:ext cx="2962440" cy="376533"/>
            <a:chOff x="9762826" y="5958897"/>
            <a:chExt cx="3293181" cy="753065"/>
          </a:xfrm>
        </p:grpSpPr>
        <p:sp>
          <p:nvSpPr>
            <p:cNvPr id="12" name="Round Same Side Corner Rectangle 59">
              <a:extLst>
                <a:ext uri="{FF2B5EF4-FFF2-40B4-BE49-F238E27FC236}">
                  <a16:creationId xmlns:a16="http://schemas.microsoft.com/office/drawing/2014/main" id="{EFB1977B-F3CF-ED2A-04B6-345FCA3B4CCB}"/>
                </a:ext>
              </a:extLst>
            </p:cNvPr>
            <p:cNvSpPr/>
            <p:nvPr/>
          </p:nvSpPr>
          <p:spPr>
            <a:xfrm rot="5400000">
              <a:off x="11037256" y="4743351"/>
              <a:ext cx="753065" cy="31841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13" name="TextBox 79">
              <a:extLst>
                <a:ext uri="{FF2B5EF4-FFF2-40B4-BE49-F238E27FC236}">
                  <a16:creationId xmlns:a16="http://schemas.microsoft.com/office/drawing/2014/main" id="{83CE00F9-62E5-A2D9-8090-AF459D79F37C}"/>
                </a:ext>
              </a:extLst>
            </p:cNvPr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Document Types</a:t>
              </a:r>
            </a:p>
          </p:txBody>
        </p:sp>
      </p:grpSp>
      <p:grpSp>
        <p:nvGrpSpPr>
          <p:cNvPr id="14" name="กลุ่ม 73">
            <a:extLst>
              <a:ext uri="{FF2B5EF4-FFF2-40B4-BE49-F238E27FC236}">
                <a16:creationId xmlns:a16="http://schemas.microsoft.com/office/drawing/2014/main" id="{80E5992D-14A8-B215-4313-F4A0002D17D4}"/>
              </a:ext>
            </a:extLst>
          </p:cNvPr>
          <p:cNvGrpSpPr/>
          <p:nvPr/>
        </p:nvGrpSpPr>
        <p:grpSpPr>
          <a:xfrm>
            <a:off x="1142186" y="4144419"/>
            <a:ext cx="2962440" cy="376533"/>
            <a:chOff x="9762826" y="5958899"/>
            <a:chExt cx="3293181" cy="753065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89E9D4CA-6DD0-2C51-95F0-FB50779CD38B}"/>
                </a:ext>
              </a:extLst>
            </p:cNvPr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16" name="TextBox 75">
              <a:extLst>
                <a:ext uri="{FF2B5EF4-FFF2-40B4-BE49-F238E27FC236}">
                  <a16:creationId xmlns:a16="http://schemas.microsoft.com/office/drawing/2014/main" id="{0273E8CC-3788-4959-8918-1EB569E65183}"/>
                </a:ext>
              </a:extLst>
            </p:cNvPr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File Formats</a:t>
              </a:r>
            </a:p>
          </p:txBody>
        </p:sp>
      </p:grpSp>
      <p:grpSp>
        <p:nvGrpSpPr>
          <p:cNvPr id="17" name="กลุ่ม 77">
            <a:extLst>
              <a:ext uri="{FF2B5EF4-FFF2-40B4-BE49-F238E27FC236}">
                <a16:creationId xmlns:a16="http://schemas.microsoft.com/office/drawing/2014/main" id="{7B4BD1DE-608A-B6F4-4CF0-B26499B4DB77}"/>
              </a:ext>
            </a:extLst>
          </p:cNvPr>
          <p:cNvGrpSpPr/>
          <p:nvPr/>
        </p:nvGrpSpPr>
        <p:grpSpPr>
          <a:xfrm>
            <a:off x="1142186" y="5217768"/>
            <a:ext cx="2962440" cy="376533"/>
            <a:chOff x="9762826" y="5958897"/>
            <a:chExt cx="3293181" cy="753065"/>
          </a:xfrm>
        </p:grpSpPr>
        <p:sp>
          <p:nvSpPr>
            <p:cNvPr id="18" name="Round Same Side Corner Rectangle 59">
              <a:extLst>
                <a:ext uri="{FF2B5EF4-FFF2-40B4-BE49-F238E27FC236}">
                  <a16:creationId xmlns:a16="http://schemas.microsoft.com/office/drawing/2014/main" id="{0504BFD4-C05C-0D4B-A748-FD6C1C1542BE}"/>
                </a:ext>
              </a:extLst>
            </p:cNvPr>
            <p:cNvSpPr/>
            <p:nvPr/>
          </p:nvSpPr>
          <p:spPr>
            <a:xfrm rot="5400000">
              <a:off x="11037256" y="4743351"/>
              <a:ext cx="753065" cy="31841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19" name="TextBox 79">
              <a:extLst>
                <a:ext uri="{FF2B5EF4-FFF2-40B4-BE49-F238E27FC236}">
                  <a16:creationId xmlns:a16="http://schemas.microsoft.com/office/drawing/2014/main" id="{6A31D383-DA48-3317-55C9-7A9F8B9CFCA0}"/>
                </a:ext>
              </a:extLst>
            </p:cNvPr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Citation Styles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A3BC690-F244-F7A4-C36E-704A5FBD5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F6C89D-7DE0-2801-8998-E83FBC65572F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李婷婷</a:t>
            </a:r>
          </a:p>
        </p:txBody>
      </p:sp>
    </p:spTree>
    <p:extLst>
      <p:ext uri="{BB962C8B-B14F-4D97-AF65-F5344CB8AC3E}">
        <p14:creationId xmlns:p14="http://schemas.microsoft.com/office/powerpoint/2010/main" val="6501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8147BF17-1647-4AF2-8632-1B37E8FB4ECF}"/>
              </a:ext>
            </a:extLst>
          </p:cNvPr>
          <p:cNvSpPr/>
          <p:nvPr/>
        </p:nvSpPr>
        <p:spPr>
          <a:xfrm>
            <a:off x="1515456" y="411374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思源宋体" panose="02020400000000000000" pitchFamily="18" charset="-122"/>
                <a:sym typeface="思源宋体" panose="02020400000000000000" pitchFamily="18" charset="-122"/>
              </a:rPr>
              <a:t>Comparison</a:t>
            </a:r>
            <a:endParaRPr lang="zh-CN" altLang="en-US" sz="2800" dirty="0">
              <a:latin typeface="Times New Roman" panose="02020603050405020304" pitchFamily="18" charset="0"/>
              <a:ea typeface="思源宋体" panose="02020400000000000000" pitchFamily="18" charset="-122"/>
              <a:sym typeface="思源宋体" panose="02020400000000000000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970915-9826-49E6-D900-B7BA0F773A4B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417897"/>
          <a:ext cx="9000000" cy="4680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87765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7978233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1353088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8656094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EndNote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Mendeley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Zotero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637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Charging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285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cross-platform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Mac,Windows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Mac,Windows,Linux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Mac,Windows,Linux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92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 PDF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45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Sync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03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344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773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text search across PDFs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8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groups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1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groups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6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071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IPad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iPhone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246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citation formatting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3019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4C44157-35E6-9186-FE08-2E7A090F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E54CE4-EAC8-03A2-4BE7-0B1D9984F8B8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李婷婷</a:t>
            </a:r>
          </a:p>
        </p:txBody>
      </p:sp>
    </p:spTree>
    <p:extLst>
      <p:ext uri="{BB962C8B-B14F-4D97-AF65-F5344CB8AC3E}">
        <p14:creationId xmlns:p14="http://schemas.microsoft.com/office/powerpoint/2010/main" val="9296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+mn-cs"/>
                <a:sym typeface="思源宋体" panose="02020400000000000000" pitchFamily="18" charset="-122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8B1AB7-65BE-463D-9AF3-0E306DDDB8C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+mn-cs"/>
                <a:sym typeface="思源宋体" panose="02020400000000000000" pitchFamily="18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思源宋体" panose="02020400000000000000" pitchFamily="18" charset="-122"/>
              <a:ea typeface="思源宋体" panose="02020400000000000000" pitchFamily="18" charset="-122"/>
              <a:cs typeface="+mn-cs"/>
              <a:sym typeface="思源宋体" panose="02020400000000000000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B84FA5-F652-2633-8FC1-85A593268A42}"/>
              </a:ext>
            </a:extLst>
          </p:cNvPr>
          <p:cNvSpPr/>
          <p:nvPr/>
        </p:nvSpPr>
        <p:spPr>
          <a:xfrm>
            <a:off x="1515455" y="411374"/>
            <a:ext cx="383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思源宋体" panose="02020400000000000000" pitchFamily="18" charset="-122"/>
              </a:rPr>
              <a:t>Step-by-step Approach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思源宋体" panose="02020400000000000000" pitchFamily="18" charset="-122"/>
              <a:sym typeface="思源宋体" panose="02020400000000000000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D15EA5-D06C-F798-0CA6-D04638F2E85B}"/>
              </a:ext>
            </a:extLst>
          </p:cNvPr>
          <p:cNvGrpSpPr/>
          <p:nvPr/>
        </p:nvGrpSpPr>
        <p:grpSpPr>
          <a:xfrm>
            <a:off x="886584" y="3429000"/>
            <a:ext cx="5448340" cy="2683691"/>
            <a:chOff x="533400" y="1938318"/>
            <a:chExt cx="5448340" cy="268369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90621A0-DD5B-69CB-E6FD-EFD263749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938318"/>
              <a:ext cx="5448340" cy="141923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13A9EEB-AF26-30DA-21E6-5EFB3A222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1969" y="3664740"/>
              <a:ext cx="4210085" cy="957269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0200184-D5EE-39AF-361D-1AF6A9B242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75" b="2303"/>
          <a:stretch/>
        </p:blipFill>
        <p:spPr>
          <a:xfrm>
            <a:off x="6334924" y="1338743"/>
            <a:ext cx="5313352" cy="485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BEC4C76-F3E9-559F-8678-C60F6388982E}"/>
              </a:ext>
            </a:extLst>
          </p:cNvPr>
          <p:cNvSpPr txBox="1"/>
          <p:nvPr/>
        </p:nvSpPr>
        <p:spPr>
          <a:xfrm>
            <a:off x="1610504" y="1689370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Boldfaced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0109D-E8C6-191D-B007-458776E4D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E276C8-140A-32C0-4913-6743F74561D5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李婷婷</a:t>
            </a:r>
          </a:p>
        </p:txBody>
      </p:sp>
    </p:spTree>
    <p:extLst>
      <p:ext uri="{BB962C8B-B14F-4D97-AF65-F5344CB8AC3E}">
        <p14:creationId xmlns:p14="http://schemas.microsoft.com/office/powerpoint/2010/main" val="3886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+mn-cs"/>
                <a:sym typeface="思源宋体" panose="02020400000000000000" pitchFamily="18" charset="-122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8B1AB7-65BE-463D-9AF3-0E306DDDB8C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+mn-cs"/>
                <a:sym typeface="思源宋体" panose="02020400000000000000" pitchFamily="18" charset="-122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思源宋体" panose="02020400000000000000" pitchFamily="18" charset="-122"/>
              <a:ea typeface="思源宋体" panose="02020400000000000000" pitchFamily="18" charset="-122"/>
              <a:cs typeface="+mn-cs"/>
              <a:sym typeface="思源宋体" panose="02020400000000000000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B84FA5-F652-2633-8FC1-85A593268A42}"/>
              </a:ext>
            </a:extLst>
          </p:cNvPr>
          <p:cNvSpPr/>
          <p:nvPr/>
        </p:nvSpPr>
        <p:spPr>
          <a:xfrm>
            <a:off x="1515455" y="411374"/>
            <a:ext cx="383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思源宋体" panose="02020400000000000000" pitchFamily="18" charset="-122"/>
                <a:sym typeface="思源宋体" panose="02020400000000000000" pitchFamily="18" charset="-122"/>
              </a:rPr>
              <a:t>Visual Aid</a:t>
            </a:r>
            <a:endParaRPr lang="zh-CN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思源宋体" panose="02020400000000000000" pitchFamily="18" charset="-122"/>
              <a:sym typeface="思源宋体" panose="02020400000000000000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2520F-A921-2A69-E411-6DA05851C74D}"/>
              </a:ext>
            </a:extLst>
          </p:cNvPr>
          <p:cNvGrpSpPr/>
          <p:nvPr/>
        </p:nvGrpSpPr>
        <p:grpSpPr>
          <a:xfrm>
            <a:off x="1839527" y="1284457"/>
            <a:ext cx="9492982" cy="4879191"/>
            <a:chOff x="1839527" y="1284457"/>
            <a:chExt cx="9492982" cy="4879191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F93FC31B-DA8B-405F-B04B-9349A6D4267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839527" y="4285605"/>
              <a:ext cx="3509762" cy="1872404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387885E-01BF-45DC-9D7E-BD6FA5A6FB0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839527" y="2566756"/>
              <a:ext cx="5274310" cy="136334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A4E9BA4-7307-2C3F-A84F-8035F352C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91400" y="1284457"/>
              <a:ext cx="3941109" cy="4879191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864C456-3475-788E-234B-E27A7978E9EF}"/>
              </a:ext>
            </a:extLst>
          </p:cNvPr>
          <p:cNvSpPr txBox="1"/>
          <p:nvPr/>
        </p:nvSpPr>
        <p:spPr>
          <a:xfrm>
            <a:off x="1839527" y="1380254"/>
            <a:ext cx="36659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&amp; Arrow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with Annotations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E0775C-771F-A1F8-3BB3-4D060593F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8D042F-6A9A-37B7-0404-C220C0812B02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李婷婷</a:t>
            </a:r>
          </a:p>
        </p:txBody>
      </p:sp>
    </p:spTree>
    <p:extLst>
      <p:ext uri="{BB962C8B-B14F-4D97-AF65-F5344CB8AC3E}">
        <p14:creationId xmlns:p14="http://schemas.microsoft.com/office/powerpoint/2010/main" val="39938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กลุ่ม 73"/>
          <p:cNvGrpSpPr/>
          <p:nvPr/>
        </p:nvGrpSpPr>
        <p:grpSpPr>
          <a:xfrm>
            <a:off x="1142186" y="3888431"/>
            <a:ext cx="1646591" cy="376533"/>
            <a:chOff x="9762826" y="5958899"/>
            <a:chExt cx="3293181" cy="753065"/>
          </a:xfrm>
        </p:grpSpPr>
        <p:sp>
          <p:nvSpPr>
            <p:cNvPr id="75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UI</a:t>
              </a:r>
            </a:p>
          </p:txBody>
        </p:sp>
      </p:grpSp>
      <p:grpSp>
        <p:nvGrpSpPr>
          <p:cNvPr id="78" name="กลุ่ม 77"/>
          <p:cNvGrpSpPr/>
          <p:nvPr/>
        </p:nvGrpSpPr>
        <p:grpSpPr>
          <a:xfrm>
            <a:off x="3200085" y="5405833"/>
            <a:ext cx="1646591" cy="376533"/>
            <a:chOff x="9762826" y="5958897"/>
            <a:chExt cx="3293181" cy="753065"/>
          </a:xfrm>
        </p:grpSpPr>
        <p:sp>
          <p:nvSpPr>
            <p:cNvPr id="79" name="Round Same Side Corner Rectangle 59"/>
            <p:cNvSpPr/>
            <p:nvPr/>
          </p:nvSpPr>
          <p:spPr>
            <a:xfrm rot="5400000">
              <a:off x="11037256" y="4743351"/>
              <a:ext cx="753065" cy="31841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Integration</a:t>
              </a:r>
            </a:p>
          </p:txBody>
        </p:sp>
      </p:grpSp>
      <p:grpSp>
        <p:nvGrpSpPr>
          <p:cNvPr id="82" name="กลุ่ม 81"/>
          <p:cNvGrpSpPr/>
          <p:nvPr/>
        </p:nvGrpSpPr>
        <p:grpSpPr>
          <a:xfrm>
            <a:off x="7315883" y="5405834"/>
            <a:ext cx="1646591" cy="376533"/>
            <a:chOff x="9762826" y="5958899"/>
            <a:chExt cx="3293181" cy="753065"/>
          </a:xfrm>
        </p:grpSpPr>
        <p:sp>
          <p:nvSpPr>
            <p:cNvPr id="83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Networks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34F928D-C1D0-4380-9E57-6D4D5004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11" y="962279"/>
            <a:ext cx="2009779" cy="2009779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8147BF17-1647-4AF2-8632-1B37E8FB4ECF}"/>
              </a:ext>
            </a:extLst>
          </p:cNvPr>
          <p:cNvSpPr/>
          <p:nvPr/>
        </p:nvSpPr>
        <p:spPr>
          <a:xfrm>
            <a:off x="1515456" y="411374"/>
            <a:ext cx="225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Improvements</a:t>
            </a:r>
            <a:endParaRPr lang="zh-CN" altLang="en-US" sz="2800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grpSp>
        <p:nvGrpSpPr>
          <p:cNvPr id="2" name="กลุ่ม 73">
            <a:extLst>
              <a:ext uri="{FF2B5EF4-FFF2-40B4-BE49-F238E27FC236}">
                <a16:creationId xmlns:a16="http://schemas.microsoft.com/office/drawing/2014/main" id="{411E61AD-95BA-FBDE-AB91-D054FCF10D2F}"/>
              </a:ext>
            </a:extLst>
          </p:cNvPr>
          <p:cNvGrpSpPr/>
          <p:nvPr/>
        </p:nvGrpSpPr>
        <p:grpSpPr>
          <a:xfrm>
            <a:off x="9373781" y="3888431"/>
            <a:ext cx="1646591" cy="376533"/>
            <a:chOff x="9762826" y="5958899"/>
            <a:chExt cx="3293181" cy="753065"/>
          </a:xfrm>
        </p:grpSpPr>
        <p:sp>
          <p:nvSpPr>
            <p:cNvPr id="3" name="Round Same Side Corner Rectangle 59">
              <a:extLst>
                <a:ext uri="{FF2B5EF4-FFF2-40B4-BE49-F238E27FC236}">
                  <a16:creationId xmlns:a16="http://schemas.microsoft.com/office/drawing/2014/main" id="{964C8933-2760-E2C1-93AF-80F72FCC4E63}"/>
                </a:ext>
              </a:extLst>
            </p:cNvPr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4" name="TextBox 75">
              <a:extLst>
                <a:ext uri="{FF2B5EF4-FFF2-40B4-BE49-F238E27FC236}">
                  <a16:creationId xmlns:a16="http://schemas.microsoft.com/office/drawing/2014/main" id="{87B59DE1-2279-6768-7551-C31D803B9217}"/>
                </a:ext>
              </a:extLst>
            </p:cNvPr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Price</a:t>
              </a:r>
            </a:p>
          </p:txBody>
        </p:sp>
      </p:grpSp>
      <p:grpSp>
        <p:nvGrpSpPr>
          <p:cNvPr id="5" name="กลุ่ม 73">
            <a:extLst>
              <a:ext uri="{FF2B5EF4-FFF2-40B4-BE49-F238E27FC236}">
                <a16:creationId xmlns:a16="http://schemas.microsoft.com/office/drawing/2014/main" id="{6451F78D-4452-F6F2-5265-BEE3EBBE4AD3}"/>
              </a:ext>
            </a:extLst>
          </p:cNvPr>
          <p:cNvGrpSpPr/>
          <p:nvPr/>
        </p:nvGrpSpPr>
        <p:grpSpPr>
          <a:xfrm>
            <a:off x="5257984" y="3888430"/>
            <a:ext cx="1646591" cy="376533"/>
            <a:chOff x="9762826" y="5958897"/>
            <a:chExt cx="3293181" cy="753065"/>
          </a:xfrm>
        </p:grpSpPr>
        <p:sp>
          <p:nvSpPr>
            <p:cNvPr id="6" name="Round Same Side Corner Rectangle 59">
              <a:extLst>
                <a:ext uri="{FF2B5EF4-FFF2-40B4-BE49-F238E27FC236}">
                  <a16:creationId xmlns:a16="http://schemas.microsoft.com/office/drawing/2014/main" id="{00054BF6-3802-1A4B-299F-FD5CFB6065E3}"/>
                </a:ext>
              </a:extLst>
            </p:cNvPr>
            <p:cNvSpPr/>
            <p:nvPr/>
          </p:nvSpPr>
          <p:spPr>
            <a:xfrm rot="5400000">
              <a:off x="11037256" y="4743351"/>
              <a:ext cx="753065" cy="31841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1" tIns="54855" rIns="109711" bIns="54855" rtlCol="0" anchor="ctr"/>
            <a:lstStyle/>
            <a:p>
              <a:pPr algn="r"/>
              <a:endParaRPr lang="bg-BG" sz="9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7" name="TextBox 75">
              <a:extLst>
                <a:ext uri="{FF2B5EF4-FFF2-40B4-BE49-F238E27FC236}">
                  <a16:creationId xmlns:a16="http://schemas.microsoft.com/office/drawing/2014/main" id="{06F1FD13-7B96-0ACC-D18C-28564AFC6DEA}"/>
                </a:ext>
              </a:extLst>
            </p:cNvPr>
            <p:cNvSpPr txBox="1"/>
            <p:nvPr/>
          </p:nvSpPr>
          <p:spPr>
            <a:xfrm>
              <a:off x="9762826" y="6001809"/>
              <a:ext cx="32931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宋体" panose="02020400000000000000" pitchFamily="18" charset="-122"/>
                  <a:cs typeface="Times New Roman" panose="02020603050405020304" pitchFamily="18" charset="0"/>
                  <a:sym typeface="思源宋体" panose="02020400000000000000" pitchFamily="18" charset="-122"/>
                </a:rPr>
                <a:t>Functions</a:t>
              </a:r>
            </a:p>
          </p:txBody>
        </p:sp>
      </p:grpSp>
      <p:sp>
        <p:nvSpPr>
          <p:cNvPr id="8" name="Rectangle 19">
            <a:extLst>
              <a:ext uri="{FF2B5EF4-FFF2-40B4-BE49-F238E27FC236}">
                <a16:creationId xmlns:a16="http://schemas.microsoft.com/office/drawing/2014/main" id="{B1590C25-571D-0BBF-1874-5324CD8BCCCA}"/>
              </a:ext>
            </a:extLst>
          </p:cNvPr>
          <p:cNvSpPr>
            <a:spLocks noChangeArrowheads="1"/>
          </p:cNvSpPr>
          <p:nvPr/>
        </p:nvSpPr>
        <p:spPr bwMode="auto">
          <a:xfrm rot="20030533">
            <a:off x="8173077" y="4773824"/>
            <a:ext cx="1990101" cy="123151"/>
          </a:xfrm>
          <a:prstGeom prst="rect">
            <a:avLst/>
          </a:prstGeom>
          <a:gradFill>
            <a:gsLst>
              <a:gs pos="100000">
                <a:srgbClr val="E49140"/>
              </a:gs>
              <a:gs pos="0">
                <a:srgbClr val="34A9B3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57B3F7C1-058D-BD87-C873-CDC451BE9C41}"/>
              </a:ext>
            </a:extLst>
          </p:cNvPr>
          <p:cNvSpPr>
            <a:spLocks noChangeArrowheads="1"/>
          </p:cNvSpPr>
          <p:nvPr/>
        </p:nvSpPr>
        <p:spPr bwMode="auto">
          <a:xfrm rot="1589293">
            <a:off x="6115178" y="4773823"/>
            <a:ext cx="1990101" cy="123151"/>
          </a:xfrm>
          <a:prstGeom prst="rect">
            <a:avLst/>
          </a:prstGeom>
          <a:gradFill>
            <a:gsLst>
              <a:gs pos="0">
                <a:srgbClr val="E49140"/>
              </a:gs>
              <a:gs pos="100000">
                <a:srgbClr val="34A9B3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4B457DF7-03AE-EEFA-0E9B-EFD49B0E71F2}"/>
              </a:ext>
            </a:extLst>
          </p:cNvPr>
          <p:cNvSpPr>
            <a:spLocks noChangeArrowheads="1"/>
          </p:cNvSpPr>
          <p:nvPr/>
        </p:nvSpPr>
        <p:spPr bwMode="auto">
          <a:xfrm rot="20059370">
            <a:off x="4057279" y="4773823"/>
            <a:ext cx="1990101" cy="123151"/>
          </a:xfrm>
          <a:prstGeom prst="rect">
            <a:avLst/>
          </a:prstGeom>
          <a:gradFill>
            <a:gsLst>
              <a:gs pos="100000">
                <a:srgbClr val="E49140"/>
              </a:gs>
              <a:gs pos="0">
                <a:srgbClr val="34A9B3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7FA26C31-7600-C6EE-3F00-701EC7A7D7E1}"/>
              </a:ext>
            </a:extLst>
          </p:cNvPr>
          <p:cNvSpPr>
            <a:spLocks noChangeArrowheads="1"/>
          </p:cNvSpPr>
          <p:nvPr/>
        </p:nvSpPr>
        <p:spPr bwMode="auto">
          <a:xfrm rot="1543271">
            <a:off x="1999381" y="4773824"/>
            <a:ext cx="1990101" cy="123151"/>
          </a:xfrm>
          <a:prstGeom prst="rect">
            <a:avLst/>
          </a:prstGeom>
          <a:gradFill>
            <a:gsLst>
              <a:gs pos="0">
                <a:srgbClr val="E49140"/>
              </a:gs>
              <a:gs pos="100000">
                <a:srgbClr val="34A9B3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F2AF1CB8-8009-D728-BB77-E1663069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174" y="4875401"/>
            <a:ext cx="242412" cy="2437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E6A955-463E-215C-5888-5D627433409B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孙利峰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89DC42-B080-98B0-1D8E-55B1717DE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3480922A-B967-2D1F-CE1F-C5C2212C9B1F}"/>
              </a:ext>
            </a:extLst>
          </p:cNvPr>
          <p:cNvGrpSpPr/>
          <p:nvPr/>
        </p:nvGrpSpPr>
        <p:grpSpPr>
          <a:xfrm>
            <a:off x="3993616" y="2153207"/>
            <a:ext cx="4204767" cy="4003635"/>
            <a:chOff x="4094816" y="1084898"/>
            <a:chExt cx="4204767" cy="4003635"/>
          </a:xfrm>
        </p:grpSpPr>
        <p:sp>
          <p:nvSpPr>
            <p:cNvPr id="8" name="Freeform 17"/>
            <p:cNvSpPr/>
            <p:nvPr/>
          </p:nvSpPr>
          <p:spPr bwMode="auto">
            <a:xfrm rot="2700000">
              <a:off x="5241780" y="1066642"/>
              <a:ext cx="1887538" cy="1924050"/>
            </a:xfrm>
            <a:custGeom>
              <a:avLst/>
              <a:gdLst>
                <a:gd name="T0" fmla="*/ 957 w 962"/>
                <a:gd name="T1" fmla="*/ 976 h 980"/>
                <a:gd name="T2" fmla="*/ 957 w 962"/>
                <a:gd name="T3" fmla="*/ 976 h 980"/>
                <a:gd name="T4" fmla="*/ 962 w 962"/>
                <a:gd name="T5" fmla="*/ 964 h 980"/>
                <a:gd name="T6" fmla="*/ 962 w 962"/>
                <a:gd name="T7" fmla="*/ 396 h 980"/>
                <a:gd name="T8" fmla="*/ 957 w 962"/>
                <a:gd name="T9" fmla="*/ 384 h 980"/>
                <a:gd name="T10" fmla="*/ 579 w 962"/>
                <a:gd name="T11" fmla="*/ 7 h 980"/>
                <a:gd name="T12" fmla="*/ 556 w 962"/>
                <a:gd name="T13" fmla="*/ 7 h 980"/>
                <a:gd name="T14" fmla="*/ 6 w 962"/>
                <a:gd name="T15" fmla="*/ 557 h 980"/>
                <a:gd name="T16" fmla="*/ 6 w 962"/>
                <a:gd name="T17" fmla="*/ 580 h 980"/>
                <a:gd name="T18" fmla="*/ 402 w 962"/>
                <a:gd name="T19" fmla="*/ 976 h 980"/>
                <a:gd name="T20" fmla="*/ 414 w 962"/>
                <a:gd name="T21" fmla="*/ 980 h 980"/>
                <a:gd name="T22" fmla="*/ 945 w 962"/>
                <a:gd name="T23" fmla="*/ 980 h 980"/>
                <a:gd name="T24" fmla="*/ 957 w 962"/>
                <a:gd name="T25" fmla="*/ 976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80">
                  <a:moveTo>
                    <a:pt x="957" y="976"/>
                  </a:moveTo>
                  <a:cubicBezTo>
                    <a:pt x="957" y="976"/>
                    <a:pt x="957" y="976"/>
                    <a:pt x="957" y="976"/>
                  </a:cubicBezTo>
                  <a:cubicBezTo>
                    <a:pt x="960" y="973"/>
                    <a:pt x="962" y="968"/>
                    <a:pt x="962" y="964"/>
                  </a:cubicBezTo>
                  <a:cubicBezTo>
                    <a:pt x="962" y="396"/>
                    <a:pt x="962" y="396"/>
                    <a:pt x="962" y="396"/>
                  </a:cubicBezTo>
                  <a:cubicBezTo>
                    <a:pt x="962" y="391"/>
                    <a:pt x="960" y="387"/>
                    <a:pt x="957" y="384"/>
                  </a:cubicBezTo>
                  <a:cubicBezTo>
                    <a:pt x="579" y="7"/>
                    <a:pt x="579" y="7"/>
                    <a:pt x="579" y="7"/>
                  </a:cubicBezTo>
                  <a:cubicBezTo>
                    <a:pt x="573" y="0"/>
                    <a:pt x="563" y="0"/>
                    <a:pt x="556" y="7"/>
                  </a:cubicBezTo>
                  <a:cubicBezTo>
                    <a:pt x="6" y="557"/>
                    <a:pt x="6" y="557"/>
                    <a:pt x="6" y="557"/>
                  </a:cubicBezTo>
                  <a:cubicBezTo>
                    <a:pt x="0" y="563"/>
                    <a:pt x="0" y="573"/>
                    <a:pt x="6" y="580"/>
                  </a:cubicBezTo>
                  <a:cubicBezTo>
                    <a:pt x="402" y="976"/>
                    <a:pt x="402" y="976"/>
                    <a:pt x="402" y="976"/>
                  </a:cubicBezTo>
                  <a:cubicBezTo>
                    <a:pt x="405" y="979"/>
                    <a:pt x="410" y="980"/>
                    <a:pt x="414" y="980"/>
                  </a:cubicBezTo>
                  <a:cubicBezTo>
                    <a:pt x="945" y="980"/>
                    <a:pt x="945" y="980"/>
                    <a:pt x="945" y="980"/>
                  </a:cubicBezTo>
                  <a:cubicBezTo>
                    <a:pt x="950" y="980"/>
                    <a:pt x="954" y="979"/>
                    <a:pt x="957" y="9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 rot="4680000">
              <a:off x="6369977" y="3158927"/>
              <a:ext cx="1924050" cy="1935162"/>
            </a:xfrm>
            <a:custGeom>
              <a:avLst/>
              <a:gdLst>
                <a:gd name="T0" fmla="*/ 30 w 980"/>
                <a:gd name="T1" fmla="*/ 980 h 985"/>
                <a:gd name="T2" fmla="*/ 566 w 980"/>
                <a:gd name="T3" fmla="*/ 980 h 985"/>
                <a:gd name="T4" fmla="*/ 578 w 980"/>
                <a:gd name="T5" fmla="*/ 976 h 985"/>
                <a:gd name="T6" fmla="*/ 974 w 980"/>
                <a:gd name="T7" fmla="*/ 580 h 985"/>
                <a:gd name="T8" fmla="*/ 974 w 980"/>
                <a:gd name="T9" fmla="*/ 557 h 985"/>
                <a:gd name="T10" fmla="*/ 424 w 980"/>
                <a:gd name="T11" fmla="*/ 7 h 985"/>
                <a:gd name="T12" fmla="*/ 401 w 980"/>
                <a:gd name="T13" fmla="*/ 7 h 985"/>
                <a:gd name="T14" fmla="*/ 5 w 980"/>
                <a:gd name="T15" fmla="*/ 403 h 985"/>
                <a:gd name="T16" fmla="*/ 0 w 980"/>
                <a:gd name="T17" fmla="*/ 414 h 985"/>
                <a:gd name="T18" fmla="*/ 0 w 980"/>
                <a:gd name="T19" fmla="*/ 956 h 985"/>
                <a:gd name="T20" fmla="*/ 30 w 980"/>
                <a:gd name="T21" fmla="*/ 98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0" h="985">
                  <a:moveTo>
                    <a:pt x="30" y="980"/>
                  </a:moveTo>
                  <a:cubicBezTo>
                    <a:pt x="566" y="980"/>
                    <a:pt x="566" y="980"/>
                    <a:pt x="566" y="980"/>
                  </a:cubicBezTo>
                  <a:cubicBezTo>
                    <a:pt x="571" y="980"/>
                    <a:pt x="575" y="979"/>
                    <a:pt x="578" y="976"/>
                  </a:cubicBezTo>
                  <a:cubicBezTo>
                    <a:pt x="974" y="580"/>
                    <a:pt x="974" y="580"/>
                    <a:pt x="974" y="580"/>
                  </a:cubicBezTo>
                  <a:cubicBezTo>
                    <a:pt x="980" y="573"/>
                    <a:pt x="980" y="563"/>
                    <a:pt x="974" y="557"/>
                  </a:cubicBezTo>
                  <a:cubicBezTo>
                    <a:pt x="424" y="7"/>
                    <a:pt x="424" y="7"/>
                    <a:pt x="424" y="7"/>
                  </a:cubicBezTo>
                  <a:cubicBezTo>
                    <a:pt x="417" y="0"/>
                    <a:pt x="407" y="0"/>
                    <a:pt x="401" y="7"/>
                  </a:cubicBezTo>
                  <a:cubicBezTo>
                    <a:pt x="5" y="403"/>
                    <a:pt x="5" y="403"/>
                    <a:pt x="5" y="403"/>
                  </a:cubicBezTo>
                  <a:cubicBezTo>
                    <a:pt x="2" y="406"/>
                    <a:pt x="0" y="410"/>
                    <a:pt x="0" y="414"/>
                  </a:cubicBezTo>
                  <a:cubicBezTo>
                    <a:pt x="0" y="956"/>
                    <a:pt x="0" y="956"/>
                    <a:pt x="0" y="956"/>
                  </a:cubicBezTo>
                  <a:cubicBezTo>
                    <a:pt x="0" y="985"/>
                    <a:pt x="17" y="980"/>
                    <a:pt x="30" y="9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 rot="720000">
              <a:off x="4094816" y="3174010"/>
              <a:ext cx="1887538" cy="1885951"/>
            </a:xfrm>
            <a:custGeom>
              <a:avLst/>
              <a:gdLst>
                <a:gd name="T0" fmla="*/ 384 w 962"/>
                <a:gd name="T1" fmla="*/ 5 h 961"/>
                <a:gd name="T2" fmla="*/ 6 w 962"/>
                <a:gd name="T3" fmla="*/ 382 h 961"/>
                <a:gd name="T4" fmla="*/ 6 w 962"/>
                <a:gd name="T5" fmla="*/ 405 h 961"/>
                <a:gd name="T6" fmla="*/ 556 w 962"/>
                <a:gd name="T7" fmla="*/ 955 h 961"/>
                <a:gd name="T8" fmla="*/ 579 w 962"/>
                <a:gd name="T9" fmla="*/ 955 h 961"/>
                <a:gd name="T10" fmla="*/ 957 w 962"/>
                <a:gd name="T11" fmla="*/ 578 h 961"/>
                <a:gd name="T12" fmla="*/ 962 w 962"/>
                <a:gd name="T13" fmla="*/ 566 h 961"/>
                <a:gd name="T14" fmla="*/ 962 w 962"/>
                <a:gd name="T15" fmla="*/ 16 h 961"/>
                <a:gd name="T16" fmla="*/ 945 w 962"/>
                <a:gd name="T17" fmla="*/ 0 h 961"/>
                <a:gd name="T18" fmla="*/ 395 w 962"/>
                <a:gd name="T19" fmla="*/ 0 h 961"/>
                <a:gd name="T20" fmla="*/ 384 w 962"/>
                <a:gd name="T21" fmla="*/ 5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2" h="961">
                  <a:moveTo>
                    <a:pt x="384" y="5"/>
                  </a:moveTo>
                  <a:cubicBezTo>
                    <a:pt x="6" y="382"/>
                    <a:pt x="6" y="382"/>
                    <a:pt x="6" y="382"/>
                  </a:cubicBezTo>
                  <a:cubicBezTo>
                    <a:pt x="0" y="388"/>
                    <a:pt x="0" y="399"/>
                    <a:pt x="6" y="405"/>
                  </a:cubicBezTo>
                  <a:cubicBezTo>
                    <a:pt x="556" y="955"/>
                    <a:pt x="556" y="955"/>
                    <a:pt x="556" y="955"/>
                  </a:cubicBezTo>
                  <a:cubicBezTo>
                    <a:pt x="563" y="961"/>
                    <a:pt x="573" y="961"/>
                    <a:pt x="579" y="955"/>
                  </a:cubicBezTo>
                  <a:cubicBezTo>
                    <a:pt x="957" y="578"/>
                    <a:pt x="957" y="578"/>
                    <a:pt x="957" y="578"/>
                  </a:cubicBezTo>
                  <a:cubicBezTo>
                    <a:pt x="960" y="575"/>
                    <a:pt x="962" y="570"/>
                    <a:pt x="962" y="566"/>
                  </a:cubicBezTo>
                  <a:cubicBezTo>
                    <a:pt x="962" y="16"/>
                    <a:pt x="962" y="16"/>
                    <a:pt x="962" y="16"/>
                  </a:cubicBezTo>
                  <a:cubicBezTo>
                    <a:pt x="962" y="7"/>
                    <a:pt x="954" y="0"/>
                    <a:pt x="945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1" y="0"/>
                    <a:pt x="387" y="2"/>
                    <a:pt x="384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endParaRPr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 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1AB7-65BE-463D-9AF3-0E306DDDB8CD}" type="slidenum">
              <a:rPr lang="en-GB" smtClean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pPr/>
              <a:t>8</a:t>
            </a:fld>
            <a:endParaRPr lang="en-GB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0152211B-7291-2E94-1E90-BD91DD27C7FA}"/>
              </a:ext>
            </a:extLst>
          </p:cNvPr>
          <p:cNvSpPr txBox="1"/>
          <p:nvPr/>
        </p:nvSpPr>
        <p:spPr>
          <a:xfrm>
            <a:off x="5261052" y="2747121"/>
            <a:ext cx="16465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Translation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6F53B243-7F05-6F9B-F726-24C4802EE95A}"/>
              </a:ext>
            </a:extLst>
          </p:cNvPr>
          <p:cNvSpPr txBox="1"/>
          <p:nvPr/>
        </p:nvSpPr>
        <p:spPr>
          <a:xfrm>
            <a:off x="4241877" y="4929118"/>
            <a:ext cx="16465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Database </a:t>
            </a:r>
          </a:p>
        </p:txBody>
      </p:sp>
      <p:sp>
        <p:nvSpPr>
          <p:cNvPr id="48" name="TextBox 75">
            <a:extLst>
              <a:ext uri="{FF2B5EF4-FFF2-40B4-BE49-F238E27FC236}">
                <a16:creationId xmlns:a16="http://schemas.microsoft.com/office/drawing/2014/main" id="{28293BCA-D4B5-D93C-D822-8B20C3D5C934}"/>
              </a:ext>
            </a:extLst>
          </p:cNvPr>
          <p:cNvSpPr txBox="1"/>
          <p:nvPr/>
        </p:nvSpPr>
        <p:spPr>
          <a:xfrm>
            <a:off x="6312162" y="4929118"/>
            <a:ext cx="16465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Citation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6F016D4D-769F-8081-428C-F1CF0ADA1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68" y="214934"/>
            <a:ext cx="719660" cy="7196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CA6D4E96-E7B8-52A2-F0CF-E5F0C980CB21}"/>
              </a:ext>
            </a:extLst>
          </p:cNvPr>
          <p:cNvSpPr/>
          <p:nvPr/>
        </p:nvSpPr>
        <p:spPr>
          <a:xfrm>
            <a:off x="1515456" y="411374"/>
            <a:ext cx="2595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Chinese-friendly</a:t>
            </a:r>
            <a:endParaRPr lang="zh-CN" altLang="en-US" sz="2800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F856096E-5B7B-3FAD-755A-2B206785CAAE}"/>
              </a:ext>
            </a:extLst>
          </p:cNvPr>
          <p:cNvSpPr/>
          <p:nvPr/>
        </p:nvSpPr>
        <p:spPr bwMode="auto">
          <a:xfrm rot="10800000" flipV="1">
            <a:off x="4111038" y="2496096"/>
            <a:ext cx="954088" cy="295200"/>
          </a:xfrm>
          <a:custGeom>
            <a:avLst/>
            <a:gdLst>
              <a:gd name="T0" fmla="*/ 337 w 486"/>
              <a:gd name="T1" fmla="*/ 147 h 151"/>
              <a:gd name="T2" fmla="*/ 457 w 486"/>
              <a:gd name="T3" fmla="*/ 27 h 151"/>
              <a:gd name="T4" fmla="*/ 453 w 486"/>
              <a:gd name="T5" fmla="*/ 17 h 151"/>
              <a:gd name="T6" fmla="*/ 470 w 486"/>
              <a:gd name="T7" fmla="*/ 0 h 151"/>
              <a:gd name="T8" fmla="*/ 486 w 486"/>
              <a:gd name="T9" fmla="*/ 17 h 151"/>
              <a:gd name="T10" fmla="*/ 470 w 486"/>
              <a:gd name="T11" fmla="*/ 34 h 151"/>
              <a:gd name="T12" fmla="*/ 460 w 486"/>
              <a:gd name="T13" fmla="*/ 30 h 151"/>
              <a:gd name="T14" fmla="*/ 339 w 486"/>
              <a:gd name="T15" fmla="*/ 151 h 151"/>
              <a:gd name="T16" fmla="*/ 0 w 486"/>
              <a:gd name="T17" fmla="*/ 151 h 151"/>
              <a:gd name="T18" fmla="*/ 0 w 486"/>
              <a:gd name="T19" fmla="*/ 147 h 151"/>
              <a:gd name="T20" fmla="*/ 337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337" y="147"/>
                </a:moveTo>
                <a:cubicBezTo>
                  <a:pt x="457" y="27"/>
                  <a:pt x="457" y="27"/>
                  <a:pt x="457" y="27"/>
                </a:cubicBezTo>
                <a:cubicBezTo>
                  <a:pt x="455" y="24"/>
                  <a:pt x="453" y="21"/>
                  <a:pt x="453" y="17"/>
                </a:cubicBezTo>
                <a:cubicBezTo>
                  <a:pt x="453" y="8"/>
                  <a:pt x="461" y="0"/>
                  <a:pt x="470" y="0"/>
                </a:cubicBezTo>
                <a:cubicBezTo>
                  <a:pt x="479" y="0"/>
                  <a:pt x="486" y="8"/>
                  <a:pt x="486" y="17"/>
                </a:cubicBezTo>
                <a:cubicBezTo>
                  <a:pt x="486" y="26"/>
                  <a:pt x="479" y="34"/>
                  <a:pt x="470" y="34"/>
                </a:cubicBezTo>
                <a:cubicBezTo>
                  <a:pt x="466" y="34"/>
                  <a:pt x="462" y="32"/>
                  <a:pt x="460" y="30"/>
                </a:cubicBezTo>
                <a:cubicBezTo>
                  <a:pt x="339" y="151"/>
                  <a:pt x="339" y="151"/>
                  <a:pt x="339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47"/>
                  <a:pt x="0" y="147"/>
                  <a:pt x="0" y="147"/>
                </a:cubicBezTo>
                <a:lnTo>
                  <a:pt x="337" y="147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24E5209D-AF45-C9EE-B392-1FB78333C0CF}"/>
              </a:ext>
            </a:extLst>
          </p:cNvPr>
          <p:cNvSpPr/>
          <p:nvPr/>
        </p:nvSpPr>
        <p:spPr>
          <a:xfrm>
            <a:off x="1415839" y="2010316"/>
            <a:ext cx="2695199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 Character Support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 U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I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741F9BB4-62F6-90EC-E8E3-5059C73D812F}"/>
              </a:ext>
            </a:extLst>
          </p:cNvPr>
          <p:cNvSpPr/>
          <p:nvPr/>
        </p:nvSpPr>
        <p:spPr bwMode="auto">
          <a:xfrm rot="10800000" flipV="1">
            <a:off x="3287789" y="5236895"/>
            <a:ext cx="954088" cy="295200"/>
          </a:xfrm>
          <a:custGeom>
            <a:avLst/>
            <a:gdLst>
              <a:gd name="T0" fmla="*/ 337 w 486"/>
              <a:gd name="T1" fmla="*/ 147 h 151"/>
              <a:gd name="T2" fmla="*/ 457 w 486"/>
              <a:gd name="T3" fmla="*/ 27 h 151"/>
              <a:gd name="T4" fmla="*/ 453 w 486"/>
              <a:gd name="T5" fmla="*/ 17 h 151"/>
              <a:gd name="T6" fmla="*/ 470 w 486"/>
              <a:gd name="T7" fmla="*/ 0 h 151"/>
              <a:gd name="T8" fmla="*/ 486 w 486"/>
              <a:gd name="T9" fmla="*/ 17 h 151"/>
              <a:gd name="T10" fmla="*/ 470 w 486"/>
              <a:gd name="T11" fmla="*/ 34 h 151"/>
              <a:gd name="T12" fmla="*/ 460 w 486"/>
              <a:gd name="T13" fmla="*/ 30 h 151"/>
              <a:gd name="T14" fmla="*/ 339 w 486"/>
              <a:gd name="T15" fmla="*/ 151 h 151"/>
              <a:gd name="T16" fmla="*/ 0 w 486"/>
              <a:gd name="T17" fmla="*/ 151 h 151"/>
              <a:gd name="T18" fmla="*/ 0 w 486"/>
              <a:gd name="T19" fmla="*/ 147 h 151"/>
              <a:gd name="T20" fmla="*/ 337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337" y="147"/>
                </a:moveTo>
                <a:cubicBezTo>
                  <a:pt x="457" y="27"/>
                  <a:pt x="457" y="27"/>
                  <a:pt x="457" y="27"/>
                </a:cubicBezTo>
                <a:cubicBezTo>
                  <a:pt x="455" y="24"/>
                  <a:pt x="453" y="21"/>
                  <a:pt x="453" y="17"/>
                </a:cubicBezTo>
                <a:cubicBezTo>
                  <a:pt x="453" y="8"/>
                  <a:pt x="461" y="0"/>
                  <a:pt x="470" y="0"/>
                </a:cubicBezTo>
                <a:cubicBezTo>
                  <a:pt x="479" y="0"/>
                  <a:pt x="486" y="8"/>
                  <a:pt x="486" y="17"/>
                </a:cubicBezTo>
                <a:cubicBezTo>
                  <a:pt x="486" y="26"/>
                  <a:pt x="479" y="34"/>
                  <a:pt x="470" y="34"/>
                </a:cubicBezTo>
                <a:cubicBezTo>
                  <a:pt x="466" y="34"/>
                  <a:pt x="462" y="32"/>
                  <a:pt x="460" y="30"/>
                </a:cubicBezTo>
                <a:cubicBezTo>
                  <a:pt x="339" y="151"/>
                  <a:pt x="339" y="151"/>
                  <a:pt x="339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47"/>
                  <a:pt x="0" y="147"/>
                  <a:pt x="0" y="147"/>
                </a:cubicBezTo>
                <a:lnTo>
                  <a:pt x="337" y="147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6972832C-D573-844D-6973-79045EE7A4AA}"/>
              </a:ext>
            </a:extLst>
          </p:cNvPr>
          <p:cNvSpPr/>
          <p:nvPr/>
        </p:nvSpPr>
        <p:spPr>
          <a:xfrm>
            <a:off x="1354011" y="4504578"/>
            <a:ext cx="193495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 Search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 Database Support</a:t>
            </a:r>
          </a:p>
        </p:txBody>
      </p:sp>
      <p:sp>
        <p:nvSpPr>
          <p:cNvPr id="60" name="Rectangle 19">
            <a:extLst>
              <a:ext uri="{FF2B5EF4-FFF2-40B4-BE49-F238E27FC236}">
                <a16:creationId xmlns:a16="http://schemas.microsoft.com/office/drawing/2014/main" id="{925320A4-20A5-480F-A862-941CC642BB02}"/>
              </a:ext>
            </a:extLst>
          </p:cNvPr>
          <p:cNvSpPr/>
          <p:nvPr/>
        </p:nvSpPr>
        <p:spPr>
          <a:xfrm>
            <a:off x="8475259" y="3279950"/>
            <a:ext cx="2499191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 Literature Types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Chinese Styles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C966EADC-3535-978F-A2FC-3D54A094CBD4}"/>
              </a:ext>
            </a:extLst>
          </p:cNvPr>
          <p:cNvSpPr/>
          <p:nvPr/>
        </p:nvSpPr>
        <p:spPr bwMode="auto">
          <a:xfrm>
            <a:off x="7958753" y="4296938"/>
            <a:ext cx="954088" cy="295275"/>
          </a:xfrm>
          <a:custGeom>
            <a:avLst/>
            <a:gdLst>
              <a:gd name="T0" fmla="*/ 337 w 486"/>
              <a:gd name="T1" fmla="*/ 147 h 151"/>
              <a:gd name="T2" fmla="*/ 457 w 486"/>
              <a:gd name="T3" fmla="*/ 27 h 151"/>
              <a:gd name="T4" fmla="*/ 453 w 486"/>
              <a:gd name="T5" fmla="*/ 17 h 151"/>
              <a:gd name="T6" fmla="*/ 470 w 486"/>
              <a:gd name="T7" fmla="*/ 0 h 151"/>
              <a:gd name="T8" fmla="*/ 486 w 486"/>
              <a:gd name="T9" fmla="*/ 17 h 151"/>
              <a:gd name="T10" fmla="*/ 470 w 486"/>
              <a:gd name="T11" fmla="*/ 34 h 151"/>
              <a:gd name="T12" fmla="*/ 460 w 486"/>
              <a:gd name="T13" fmla="*/ 30 h 151"/>
              <a:gd name="T14" fmla="*/ 339 w 486"/>
              <a:gd name="T15" fmla="*/ 151 h 151"/>
              <a:gd name="T16" fmla="*/ 0 w 486"/>
              <a:gd name="T17" fmla="*/ 151 h 151"/>
              <a:gd name="T18" fmla="*/ 0 w 486"/>
              <a:gd name="T19" fmla="*/ 147 h 151"/>
              <a:gd name="T20" fmla="*/ 337 w 486"/>
              <a:gd name="T21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" h="151">
                <a:moveTo>
                  <a:pt x="337" y="147"/>
                </a:moveTo>
                <a:cubicBezTo>
                  <a:pt x="457" y="27"/>
                  <a:pt x="457" y="27"/>
                  <a:pt x="457" y="27"/>
                </a:cubicBezTo>
                <a:cubicBezTo>
                  <a:pt x="455" y="24"/>
                  <a:pt x="453" y="21"/>
                  <a:pt x="453" y="17"/>
                </a:cubicBezTo>
                <a:cubicBezTo>
                  <a:pt x="453" y="8"/>
                  <a:pt x="461" y="0"/>
                  <a:pt x="470" y="0"/>
                </a:cubicBezTo>
                <a:cubicBezTo>
                  <a:pt x="479" y="0"/>
                  <a:pt x="486" y="8"/>
                  <a:pt x="486" y="17"/>
                </a:cubicBezTo>
                <a:cubicBezTo>
                  <a:pt x="486" y="26"/>
                  <a:pt x="479" y="34"/>
                  <a:pt x="470" y="34"/>
                </a:cubicBezTo>
                <a:cubicBezTo>
                  <a:pt x="466" y="34"/>
                  <a:pt x="462" y="32"/>
                  <a:pt x="460" y="30"/>
                </a:cubicBezTo>
                <a:cubicBezTo>
                  <a:pt x="339" y="151"/>
                  <a:pt x="339" y="151"/>
                  <a:pt x="339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47"/>
                  <a:pt x="0" y="147"/>
                  <a:pt x="0" y="147"/>
                </a:cubicBezTo>
                <a:lnTo>
                  <a:pt x="337" y="147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Times New Roman" panose="02020603050405020304" pitchFamily="18" charset="0"/>
              <a:ea typeface="思源宋体" panose="02020400000000000000" pitchFamily="18" charset="-122"/>
              <a:cs typeface="Times New Roman" panose="02020603050405020304" pitchFamily="18" charset="0"/>
              <a:sym typeface="思源宋体" panose="02020400000000000000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ACB38D-C696-2927-6D77-6A9199105F20}"/>
              </a:ext>
            </a:extLst>
          </p:cNvPr>
          <p:cNvSpPr/>
          <p:nvPr/>
        </p:nvSpPr>
        <p:spPr>
          <a:xfrm>
            <a:off x="9940021" y="31315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" panose="02020400000000000000" pitchFamily="18" charset="-122"/>
                <a:cs typeface="Times New Roman" panose="02020603050405020304" pitchFamily="18" charset="0"/>
                <a:sym typeface="思源宋体" panose="02020400000000000000" pitchFamily="18" charset="-122"/>
              </a:rPr>
              <a:t>孙利峰</a:t>
            </a:r>
          </a:p>
        </p:txBody>
      </p:sp>
    </p:spTree>
    <p:extLst>
      <p:ext uri="{BB962C8B-B14F-4D97-AF65-F5344CB8AC3E}">
        <p14:creationId xmlns:p14="http://schemas.microsoft.com/office/powerpoint/2010/main" val="34538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-0724-4"/>
</p:tagLst>
</file>

<file path=ppt/theme/theme1.xml><?xml version="1.0" encoding="utf-8"?>
<a:theme xmlns:a="http://schemas.openxmlformats.org/drawingml/2006/main" name="第一PPT，www.1ppt.com">
  <a:themeElements>
    <a:clrScheme name="自定义 6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9140"/>
      </a:accent1>
      <a:accent2>
        <a:srgbClr val="34A9B3"/>
      </a:accent2>
      <a:accent3>
        <a:srgbClr val="E49140"/>
      </a:accent3>
      <a:accent4>
        <a:srgbClr val="34A9B3"/>
      </a:accent4>
      <a:accent5>
        <a:srgbClr val="E49140"/>
      </a:accent5>
      <a:accent6>
        <a:srgbClr val="34A9B3"/>
      </a:accent6>
      <a:hlink>
        <a:srgbClr val="E49140"/>
      </a:hlink>
      <a:folHlink>
        <a:srgbClr val="34A9B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207</Words>
  <Application>Microsoft Office PowerPoint</Application>
  <PresentationFormat>宽屏</PresentationFormat>
  <Paragraphs>111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思源宋体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4-0724-4</dc:title>
  <dc:creator>007</dc:creator>
  <cp:lastModifiedBy>利峰 孙</cp:lastModifiedBy>
  <cp:revision>170</cp:revision>
  <dcterms:created xsi:type="dcterms:W3CDTF">2019-03-12T14:06:10Z</dcterms:created>
  <dcterms:modified xsi:type="dcterms:W3CDTF">2023-10-31T16:25:08Z</dcterms:modified>
</cp:coreProperties>
</file>