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436" r:id="rId2"/>
    <p:sldId id="11586" r:id="rId3"/>
    <p:sldId id="461" r:id="rId4"/>
    <p:sldId id="592" r:id="rId5"/>
    <p:sldId id="11587" r:id="rId6"/>
    <p:sldId id="536" r:id="rId7"/>
    <p:sldId id="344" r:id="rId8"/>
    <p:sldId id="462" r:id="rId9"/>
    <p:sldId id="261" r:id="rId10"/>
    <p:sldId id="463" r:id="rId11"/>
    <p:sldId id="11588" r:id="rId12"/>
    <p:sldId id="11590" r:id="rId13"/>
    <p:sldId id="11591" r:id="rId14"/>
    <p:sldId id="11592" r:id="rId15"/>
    <p:sldId id="11593" r:id="rId16"/>
    <p:sldId id="11594" r:id="rId17"/>
    <p:sldId id="11595" r:id="rId18"/>
    <p:sldId id="11596" r:id="rId19"/>
    <p:sldId id="11597" r:id="rId20"/>
    <p:sldId id="11598" r:id="rId21"/>
    <p:sldId id="11599" r:id="rId22"/>
    <p:sldId id="459"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25D"/>
    <a:srgbClr val="E49140"/>
    <a:srgbClr val="34A9B3"/>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24" autoAdjust="0"/>
    <p:restoredTop sz="69786"/>
  </p:normalViewPr>
  <p:slideViewPr>
    <p:cSldViewPr snapToGrid="0" showGuides="1">
      <p:cViewPr varScale="1">
        <p:scale>
          <a:sx n="41" d="100"/>
          <a:sy n="41" d="100"/>
        </p:scale>
        <p:origin x="120" y="834"/>
      </p:cViewPr>
      <p:guideLst>
        <p:guide orient="horz" pos="218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214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利峰 孙" userId="42fd9c8253de048a" providerId="LiveId" clId="{BC4F4861-6606-47A1-BBB1-53A57D16EDF3}"/>
    <pc:docChg chg="modSld">
      <pc:chgData name="利峰 孙" userId="42fd9c8253de048a" providerId="LiveId" clId="{BC4F4861-6606-47A1-BBB1-53A57D16EDF3}" dt="2023-10-30T08:00:42.009" v="15"/>
      <pc:docMkLst>
        <pc:docMk/>
      </pc:docMkLst>
      <pc:sldChg chg="modAnim">
        <pc:chgData name="利峰 孙" userId="42fd9c8253de048a" providerId="LiveId" clId="{BC4F4861-6606-47A1-BBB1-53A57D16EDF3}" dt="2023-10-30T07:57:37.085" v="2"/>
        <pc:sldMkLst>
          <pc:docMk/>
          <pc:sldMk cId="1079391668" sldId="436"/>
        </pc:sldMkLst>
      </pc:sldChg>
      <pc:sldChg chg="modAnim">
        <pc:chgData name="利峰 孙" userId="42fd9c8253de048a" providerId="LiveId" clId="{BC4F4861-6606-47A1-BBB1-53A57D16EDF3}" dt="2023-10-30T07:59:03.441" v="13"/>
        <pc:sldMkLst>
          <pc:docMk/>
          <pc:sldMk cId="3797837639" sldId="459"/>
        </pc:sldMkLst>
      </pc:sldChg>
      <pc:sldChg chg="modAnim">
        <pc:chgData name="利峰 孙" userId="42fd9c8253de048a" providerId="LiveId" clId="{BC4F4861-6606-47A1-BBB1-53A57D16EDF3}" dt="2023-10-30T07:57:42.979" v="4"/>
        <pc:sldMkLst>
          <pc:docMk/>
          <pc:sldMk cId="578202820" sldId="461"/>
        </pc:sldMkLst>
      </pc:sldChg>
      <pc:sldChg chg="modAnim">
        <pc:chgData name="利峰 孙" userId="42fd9c8253de048a" providerId="LiveId" clId="{BC4F4861-6606-47A1-BBB1-53A57D16EDF3}" dt="2023-10-30T07:57:53.572" v="7"/>
        <pc:sldMkLst>
          <pc:docMk/>
          <pc:sldMk cId="929622210" sldId="536"/>
        </pc:sldMkLst>
      </pc:sldChg>
      <pc:sldChg chg="modAnim">
        <pc:chgData name="利峰 孙" userId="42fd9c8253de048a" providerId="LiveId" clId="{BC4F4861-6606-47A1-BBB1-53A57D16EDF3}" dt="2023-10-30T07:57:46.035" v="5"/>
        <pc:sldMkLst>
          <pc:docMk/>
          <pc:sldMk cId="1406643018" sldId="592"/>
        </pc:sldMkLst>
      </pc:sldChg>
      <pc:sldChg chg="modAnim">
        <pc:chgData name="利峰 孙" userId="42fd9c8253de048a" providerId="LiveId" clId="{BC4F4861-6606-47A1-BBB1-53A57D16EDF3}" dt="2023-10-30T07:57:40.174" v="3"/>
        <pc:sldMkLst>
          <pc:docMk/>
          <pc:sldMk cId="4012778805" sldId="11586"/>
        </pc:sldMkLst>
      </pc:sldChg>
      <pc:sldChg chg="modAnim">
        <pc:chgData name="利峰 孙" userId="42fd9c8253de048a" providerId="LiveId" clId="{BC4F4861-6606-47A1-BBB1-53A57D16EDF3}" dt="2023-10-30T07:57:49.047" v="6"/>
        <pc:sldMkLst>
          <pc:docMk/>
          <pc:sldMk cId="3077280522" sldId="11587"/>
        </pc:sldMkLst>
      </pc:sldChg>
      <pc:sldChg chg="modAnim">
        <pc:chgData name="利峰 孙" userId="42fd9c8253de048a" providerId="LiveId" clId="{BC4F4861-6606-47A1-BBB1-53A57D16EDF3}" dt="2023-10-30T07:58:15.120" v="8"/>
        <pc:sldMkLst>
          <pc:docMk/>
          <pc:sldMk cId="2312591839" sldId="11588"/>
        </pc:sldMkLst>
      </pc:sldChg>
      <pc:sldChg chg="modNotesTx">
        <pc:chgData name="利峰 孙" userId="42fd9c8253de048a" providerId="LiveId" clId="{BC4F4861-6606-47A1-BBB1-53A57D16EDF3}" dt="2023-10-30T07:56:27.855" v="0"/>
        <pc:sldMkLst>
          <pc:docMk/>
          <pc:sldMk cId="3087353324" sldId="11590"/>
        </pc:sldMkLst>
      </pc:sldChg>
      <pc:sldChg chg="modNotesTx">
        <pc:chgData name="利峰 孙" userId="42fd9c8253de048a" providerId="LiveId" clId="{BC4F4861-6606-47A1-BBB1-53A57D16EDF3}" dt="2023-10-30T07:56:34.282" v="1"/>
        <pc:sldMkLst>
          <pc:docMk/>
          <pc:sldMk cId="2767144130" sldId="11591"/>
        </pc:sldMkLst>
      </pc:sldChg>
      <pc:sldChg chg="modAnim">
        <pc:chgData name="利峰 孙" userId="42fd9c8253de048a" providerId="LiveId" clId="{BC4F4861-6606-47A1-BBB1-53A57D16EDF3}" dt="2023-10-30T07:58:20.548" v="9"/>
        <pc:sldMkLst>
          <pc:docMk/>
          <pc:sldMk cId="157621736" sldId="11592"/>
        </pc:sldMkLst>
      </pc:sldChg>
      <pc:sldChg chg="modAnim">
        <pc:chgData name="利峰 孙" userId="42fd9c8253de048a" providerId="LiveId" clId="{BC4F4861-6606-47A1-BBB1-53A57D16EDF3}" dt="2023-10-30T07:58:26.607" v="10"/>
        <pc:sldMkLst>
          <pc:docMk/>
          <pc:sldMk cId="1192924113" sldId="11595"/>
        </pc:sldMkLst>
      </pc:sldChg>
      <pc:sldChg chg="modAnim modNotesTx">
        <pc:chgData name="利峰 孙" userId="42fd9c8253de048a" providerId="LiveId" clId="{BC4F4861-6606-47A1-BBB1-53A57D16EDF3}" dt="2023-10-30T08:00:37.020" v="14"/>
        <pc:sldMkLst>
          <pc:docMk/>
          <pc:sldMk cId="3647564154" sldId="11596"/>
        </pc:sldMkLst>
      </pc:sldChg>
      <pc:sldChg chg="modNotesTx">
        <pc:chgData name="利峰 孙" userId="42fd9c8253de048a" providerId="LiveId" clId="{BC4F4861-6606-47A1-BBB1-53A57D16EDF3}" dt="2023-10-30T08:00:42.009" v="15"/>
        <pc:sldMkLst>
          <pc:docMk/>
          <pc:sldMk cId="3453850930" sldId="11597"/>
        </pc:sldMkLst>
      </pc:sldChg>
      <pc:sldChg chg="modAnim">
        <pc:chgData name="利峰 孙" userId="42fd9c8253de048a" providerId="LiveId" clId="{BC4F4861-6606-47A1-BBB1-53A57D16EDF3}" dt="2023-10-30T07:58:36.941" v="12"/>
        <pc:sldMkLst>
          <pc:docMk/>
          <pc:sldMk cId="911649784" sldId="115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13E1BFC-E6CB-B64F-9E00-D09765CFB3B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27D2BCDE-4F38-8B41-9611-1E5C5C07D1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03FE70-4392-314E-985B-0B5E7E7CF673}" type="datetimeFigureOut">
              <a:rPr kumimoji="1" lang="zh-CN" altLang="en-US" smtClean="0"/>
              <a:t>2023/10/30</a:t>
            </a:fld>
            <a:endParaRPr kumimoji="1" lang="zh-CN" altLang="en-US"/>
          </a:p>
        </p:txBody>
      </p:sp>
      <p:sp>
        <p:nvSpPr>
          <p:cNvPr id="4" name="页脚占位符 3">
            <a:extLst>
              <a:ext uri="{FF2B5EF4-FFF2-40B4-BE49-F238E27FC236}">
                <a16:creationId xmlns:a16="http://schemas.microsoft.com/office/drawing/2014/main" id="{FA88C4E8-B224-0A4E-84C4-C5EDF81755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BFD654B0-0226-014B-B534-09418FC359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A690C5-C874-E845-BEB2-0BF3C3663D22}" type="slidenum">
              <a:rPr kumimoji="1" lang="zh-CN" altLang="en-US" smtClean="0"/>
              <a:t>‹#›</a:t>
            </a:fld>
            <a:endParaRPr kumimoji="1" lang="zh-CN" altLang="en-US"/>
          </a:p>
        </p:txBody>
      </p:sp>
    </p:spTree>
    <p:extLst>
      <p:ext uri="{BB962C8B-B14F-4D97-AF65-F5344CB8AC3E}">
        <p14:creationId xmlns:p14="http://schemas.microsoft.com/office/powerpoint/2010/main" val="3870361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B6BBA-35AC-4C23-AAF0-9ABB5E4986B6}"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26F9E-6EDA-4219-86D3-A755607105A4}" type="slidenum">
              <a:rPr lang="zh-CN" altLang="en-US" smtClean="0"/>
              <a:t>‹#›</a:t>
            </a:fld>
            <a:endParaRPr lang="zh-CN" altLang="en-US"/>
          </a:p>
        </p:txBody>
      </p:sp>
    </p:spTree>
    <p:extLst>
      <p:ext uri="{BB962C8B-B14F-4D97-AF65-F5344CB8AC3E}">
        <p14:creationId xmlns:p14="http://schemas.microsoft.com/office/powerpoint/2010/main" val="39850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514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99733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of all, in order to guide readers to use </a:t>
            </a:r>
            <a:r>
              <a:rPr lang="en-US" altLang="zh-CN" dirty="0" err="1"/>
              <a:t>EndNotes</a:t>
            </a:r>
            <a:r>
              <a:rPr lang="en-US" altLang="zh-CN" dirty="0"/>
              <a:t> correctly, we use Step by Step mode for typesetting in the "How to use it" module. Secondly, We rank all the steps. For example, We set Step 1,Step 2.And in each step we also set a</a:t>
            </a:r>
            <a:r>
              <a:rPr lang="zh-CN" altLang="en-US" dirty="0"/>
              <a:t>）</a:t>
            </a:r>
            <a:r>
              <a:rPr lang="en-US" altLang="zh-CN" dirty="0"/>
              <a:t>b</a:t>
            </a:r>
            <a:r>
              <a:rPr lang="zh-CN" altLang="en-US" dirty="0"/>
              <a:t>）</a:t>
            </a:r>
            <a:r>
              <a:rPr lang="en-US" altLang="zh-CN" dirty="0"/>
              <a:t>c) steps ,we do these to help readers better understand how they are going. Moreover, </a:t>
            </a:r>
            <a:r>
              <a:rPr lang="en-US" altLang="zh-CN" dirty="0" err="1"/>
              <a:t>we&amp;apos;ve</a:t>
            </a:r>
            <a:r>
              <a:rPr lang="en-US" altLang="zh-CN" dirty="0"/>
              <a:t> bolded key steps to prevent readers from missing them.</a:t>
            </a:r>
            <a:endParaRPr lang="zh-CN" altLang="en-US" dirty="0"/>
          </a:p>
        </p:txBody>
      </p:sp>
      <p:sp>
        <p:nvSpPr>
          <p:cNvPr id="4" name="灯片编号占位符 3"/>
          <p:cNvSpPr>
            <a:spLocks noGrp="1"/>
          </p:cNvSpPr>
          <p:nvPr>
            <p:ph type="sldNum" sz="quarter" idx="5"/>
          </p:nvPr>
        </p:nvSpPr>
        <p:spPr/>
        <p:txBody>
          <a:bodyPr/>
          <a:lstStyle/>
          <a:p>
            <a:fld id="{64D26F9E-6EDA-4219-86D3-A755607105A4}" type="slidenum">
              <a:rPr lang="zh-CN" altLang="en-US" smtClean="0"/>
              <a:t>12</a:t>
            </a:fld>
            <a:endParaRPr lang="zh-CN" altLang="en-US"/>
          </a:p>
        </p:txBody>
      </p:sp>
    </p:spTree>
    <p:extLst>
      <p:ext uri="{BB962C8B-B14F-4D97-AF65-F5344CB8AC3E}">
        <p14:creationId xmlns:p14="http://schemas.microsoft.com/office/powerpoint/2010/main" val="788035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each specific step, we demonstrate the corresponding user interface and use rectangles and arrows to indicate the location of the operation. </a:t>
            </a:r>
            <a:r>
              <a:rPr lang="en-US" altLang="zh-CN" dirty="0" err="1"/>
              <a:t>Furthermore,In</a:t>
            </a:r>
            <a:r>
              <a:rPr lang="en-US" altLang="zh-CN" dirty="0"/>
              <a:t> order to make it easier for the reader to understand, we have also given corresponding annotations.</a:t>
            </a:r>
            <a:endParaRPr lang="zh-CN" altLang="en-US" dirty="0"/>
          </a:p>
        </p:txBody>
      </p:sp>
      <p:sp>
        <p:nvSpPr>
          <p:cNvPr id="4" name="灯片编号占位符 3"/>
          <p:cNvSpPr>
            <a:spLocks noGrp="1"/>
          </p:cNvSpPr>
          <p:nvPr>
            <p:ph type="sldNum" sz="quarter" idx="5"/>
          </p:nvPr>
        </p:nvSpPr>
        <p:spPr/>
        <p:txBody>
          <a:bodyPr/>
          <a:lstStyle/>
          <a:p>
            <a:fld id="{64D26F9E-6EDA-4219-86D3-A755607105A4}" type="slidenum">
              <a:rPr lang="zh-CN" altLang="en-US" smtClean="0"/>
              <a:t>13</a:t>
            </a:fld>
            <a:endParaRPr lang="zh-CN" altLang="en-US"/>
          </a:p>
        </p:txBody>
      </p:sp>
    </p:spTree>
    <p:extLst>
      <p:ext uri="{BB962C8B-B14F-4D97-AF65-F5344CB8AC3E}">
        <p14:creationId xmlns:p14="http://schemas.microsoft.com/office/powerpoint/2010/main" val="2527945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74106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To start, I designed a neat cover page. This not only provides clarity that our content pertains to the EndNote user manual but also elevates its visual appeal. Then, I revamped the titles of all sections in the document. Compared to the previous version where titles were merely bolded, I used artistic fonts and added rectangular frames that match the cover's color, enhancing their visibility.</a:t>
            </a:r>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t>15</a:t>
            </a:fld>
            <a:endParaRPr lang="zh-CN" altLang="en-US"/>
          </a:p>
        </p:txBody>
      </p:sp>
    </p:spTree>
    <p:extLst>
      <p:ext uri="{BB962C8B-B14F-4D97-AF65-F5344CB8AC3E}">
        <p14:creationId xmlns:p14="http://schemas.microsoft.com/office/powerpoint/2010/main" val="34521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a:effectLst/>
                <a:latin typeface="Times New Roman" panose="02020603050405020304" pitchFamily="18" charset="0"/>
                <a:ea typeface="等线" panose="02010600030101010101" pitchFamily="2" charset="-122"/>
              </a:rPr>
              <a:t>Furthermore, I made adjustments to the text font and size, standardizing it to the 'Times New Roman' font, and increased the line spacing, all in an effort to improve the manual's readability and user experience.</a:t>
            </a:r>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t>16</a:t>
            </a:fld>
            <a:endParaRPr lang="zh-CN" altLang="en-US"/>
          </a:p>
        </p:txBody>
      </p:sp>
    </p:spTree>
    <p:extLst>
      <p:ext uri="{BB962C8B-B14F-4D97-AF65-F5344CB8AC3E}">
        <p14:creationId xmlns:p14="http://schemas.microsoft.com/office/powerpoint/2010/main" val="94540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54976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 stated before, EndNote is a very popular tool, but it can do better.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EndNote's UI is a bit outdated, it needs to be improved and integration with other tools needs to be simplified to make it more modern and easy to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use.EndNote's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online functionality is not powerful enough, it needs to increase its online functionality while keeping its performance. In addition, the price of EndNote is too high for students.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18</a:t>
            </a:fld>
            <a:endParaRPr lang="th-TH"/>
          </a:p>
        </p:txBody>
      </p:sp>
    </p:spTree>
    <p:extLst>
      <p:ext uri="{BB962C8B-B14F-4D97-AF65-F5344CB8AC3E}">
        <p14:creationId xmlns:p14="http://schemas.microsoft.com/office/powerpoint/2010/main" val="1911905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Chinese users, some specific improvements can help EndNote quickly enter the Chinese market. These include Chinese UI and Chinese character support, support for Chinese databases and searching, and citation of Chinese document types.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short, EndNote is an excellent tool, but it still has a lot of space for improvement.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19</a:t>
            </a:fld>
            <a:endParaRPr lang="zh-CN" altLang="en-US"/>
          </a:p>
        </p:txBody>
      </p:sp>
    </p:spTree>
    <p:extLst>
      <p:ext uri="{BB962C8B-B14F-4D97-AF65-F5344CB8AC3E}">
        <p14:creationId xmlns:p14="http://schemas.microsoft.com/office/powerpoint/2010/main" val="1874503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38927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37523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algn="l"/>
            <a:r>
              <a:rPr lang="en-US" altLang="zh-CN" b="0" i="0" dirty="0">
                <a:solidFill>
                  <a:srgbClr val="1F1F1F"/>
                </a:solidFill>
                <a:effectLst/>
                <a:latin typeface="Google Sans"/>
              </a:rPr>
              <a:t>Thank you for your time. Today, we mainly introduced our work on the user manual of EndNote. And finally let me summarize our work. Firstly, we chose EndNote as our target, and divided it into three main parts: Introduction, Functions, and Improvements. Then, we assigned tasks reasonably and made preliminary progress after a period of hard work. However, we were not satisfied, so we redesigned and adjusted it, and finally achieved our satisfactory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21</a:t>
            </a:fld>
            <a:endParaRPr lang="th-TH"/>
          </a:p>
        </p:txBody>
      </p:sp>
    </p:spTree>
    <p:extLst>
      <p:ext uri="{BB962C8B-B14F-4D97-AF65-F5344CB8AC3E}">
        <p14:creationId xmlns:p14="http://schemas.microsoft.com/office/powerpoint/2010/main" val="833728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6934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D26F9E-6EDA-4219-86D3-A755607105A4}" type="slidenum">
              <a:rPr lang="zh-CN" altLang="en-US" smtClean="0"/>
              <a:t>4</a:t>
            </a:fld>
            <a:endParaRPr lang="zh-CN" altLang="en-US"/>
          </a:p>
        </p:txBody>
      </p:sp>
    </p:spTree>
    <p:extLst>
      <p:ext uri="{BB962C8B-B14F-4D97-AF65-F5344CB8AC3E}">
        <p14:creationId xmlns:p14="http://schemas.microsoft.com/office/powerpoint/2010/main" val="3931292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1669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EndNote is a citation management and reference management software that aids academic researchers, students, and professionals in organizing, storing, and referencing their bibliographic resources. The following is an overview of EndNote, its development history, and supported file formats.</a:t>
            </a:r>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t>6</a:t>
            </a:fld>
            <a:endParaRPr lang="th-TH"/>
          </a:p>
        </p:txBody>
      </p:sp>
    </p:spTree>
    <p:extLst>
      <p:ext uri="{BB962C8B-B14F-4D97-AF65-F5344CB8AC3E}">
        <p14:creationId xmlns:p14="http://schemas.microsoft.com/office/powerpoint/2010/main" val="3780556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EndNote provides a robust platform to assist users in:</a:t>
            </a:r>
          </a:p>
          <a:p>
            <a:r>
              <a:rPr lang="en-US" altLang="zh-CN" sz="1200" kern="1200" dirty="0">
                <a:solidFill>
                  <a:schemeClr val="tx1"/>
                </a:solidFill>
                <a:effectLst/>
                <a:latin typeface="+mn-lt"/>
                <a:ea typeface="+mn-ea"/>
                <a:cs typeface="+mn-cs"/>
              </a:rPr>
              <a:t>1.Collecting, organizing, and citing references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2.Easily creating academic papers, research reports, and other scholarly documents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3.Storing and managing bibliographic information</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4.Automatically generating reference lists and citing references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3D914D7-F920-4CFC-9A44-0A24832BAFAD}" type="slidenum">
              <a:rPr lang="zh-CN" altLang="en-US" smtClean="0"/>
              <a:pPr/>
              <a:t>7</a:t>
            </a:fld>
            <a:endParaRPr lang="zh-CN" altLang="en-US"/>
          </a:p>
        </p:txBody>
      </p:sp>
    </p:spTree>
    <p:extLst>
      <p:ext uri="{BB962C8B-B14F-4D97-AF65-F5344CB8AC3E}">
        <p14:creationId xmlns:p14="http://schemas.microsoft.com/office/powerpoint/2010/main" val="3284568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crafting the user manual for EndNote, our team carefully selected four fundamental sections that serve as the foundation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of the software's functionality and utility. These sections were chosen with the aim of providing a comprehensive understanding of the essential features that users commonly engage with during their academic research.</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92B679-AE23-4750-8FB0-6513430B8953}"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15548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rabicPeriod"/>
              <a:tabLst>
                <a:tab pos="457200" algn="l"/>
              </a:tabLst>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Reference Collection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This section was included to highlight the critical aspect of building a robust repository of references. Reference collection is the most basic function of EndNote so it is placed at the beginning.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tabLst>
                <a:tab pos="457200" algn="l"/>
              </a:tabLst>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Reference Management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The selection of this section was driven by the need to offer users the method to manage and manipulate references after collected. Users can organize the collected references into folders for easy reference retrieval and management. The mechanism for organizing the EndNote library is called ‘Groups’ as you can see in the picture.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D914D7-F920-4CFC-9A44-0A24832BAFA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0380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a:buFont typeface="+mj-lt"/>
              <a:buNone/>
              <a:tabLst>
                <a:tab pos="457200" algn="l"/>
              </a:tabLst>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3. Reference Citation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Due to the potential need for citation after reading the literature, we chose the function of reference citation. Users can directly generate reference lists in Word or LaTeX using EndNote, and select the appropriate citation format.</a:t>
            </a:r>
            <a:endParaRPr lang="en-US"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just">
              <a:buFont typeface="+mj-lt"/>
              <a:buNone/>
              <a:tabLst>
                <a:tab pos="457200" algn="l"/>
              </a:tabLst>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4. Reference Sharing</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This section was chosen to emphasize the importance of collaboration and information dissemination within the academic community. Reference sharing enables users to conveniently share the collected references with others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and it is also an advantage of using electronic reference management software.</a:t>
            </a:r>
          </a:p>
          <a:p>
            <a:endParaRPr lang="zh-CN" altLang="en-US" dirty="0"/>
          </a:p>
        </p:txBody>
      </p:sp>
      <p:sp>
        <p:nvSpPr>
          <p:cNvPr id="4" name="灯片编号占位符 3"/>
          <p:cNvSpPr>
            <a:spLocks noGrp="1"/>
          </p:cNvSpPr>
          <p:nvPr>
            <p:ph type="sldNum" sz="quarter" idx="5"/>
          </p:nvPr>
        </p:nvSpPr>
        <p:spPr/>
        <p:txBody>
          <a:bodyPr/>
          <a:lstStyle/>
          <a:p>
            <a:fld id="{AE80DECA-617C-41F8-8597-15E3D00806FF}" type="slidenum">
              <a:rPr lang="zh-CN" altLang="en-US" smtClean="0"/>
              <a:t>10</a:t>
            </a:fld>
            <a:endParaRPr lang="zh-CN" altLang="en-US"/>
          </a:p>
        </p:txBody>
      </p:sp>
    </p:spTree>
    <p:extLst>
      <p:ext uri="{BB962C8B-B14F-4D97-AF65-F5344CB8AC3E}">
        <p14:creationId xmlns:p14="http://schemas.microsoft.com/office/powerpoint/2010/main" val="2181268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869352"/>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0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14361" y="6513514"/>
            <a:ext cx="4114800" cy="263525"/>
          </a:xfrm>
          <a:prstGeom prst="rect">
            <a:avLst/>
          </a:prstGeom>
        </p:spPr>
        <p:txBody>
          <a:bodyPr lIns="0" tIns="0" rIns="0" bIns="0" anchor="ctr" anchorCtr="0"/>
          <a:lstStyle>
            <a:lvl1pPr>
              <a:defRPr sz="1000">
                <a:solidFill>
                  <a:schemeClr val="bg1">
                    <a:lumMod val="65000"/>
                  </a:schemeClr>
                </a:solidFill>
              </a:defRPr>
            </a:lvl1pPr>
          </a:lstStyle>
          <a:p>
            <a:r>
              <a:rPr lang="en-GB" dirty="0"/>
              <a:t> </a:t>
            </a:r>
          </a:p>
        </p:txBody>
      </p:sp>
      <p:sp>
        <p:nvSpPr>
          <p:cNvPr id="6" name="Slide Number Placeholder 5"/>
          <p:cNvSpPr>
            <a:spLocks noGrp="1"/>
          </p:cNvSpPr>
          <p:nvPr>
            <p:ph type="sldNum" sz="quarter" idx="12"/>
          </p:nvPr>
        </p:nvSpPr>
        <p:spPr>
          <a:xfrm>
            <a:off x="80962" y="6513514"/>
            <a:ext cx="338139" cy="263525"/>
          </a:xfrm>
          <a:prstGeom prst="rect">
            <a:avLst/>
          </a:prstGeom>
          <a:ln>
            <a:solidFill>
              <a:schemeClr val="bg1">
                <a:lumMod val="85000"/>
              </a:schemeClr>
            </a:solidFill>
          </a:ln>
        </p:spPr>
        <p:txBody>
          <a:bodyPr lIns="0" tIns="0" rIns="0" bIns="0" anchor="ctr" anchorCtr="0"/>
          <a:lstStyle>
            <a:lvl1pPr algn="ctr">
              <a:defRPr sz="1000">
                <a:solidFill>
                  <a:schemeClr val="bg1">
                    <a:lumMod val="65000"/>
                  </a:schemeClr>
                </a:solidFill>
              </a:defRPr>
            </a:lvl1pPr>
          </a:lstStyle>
          <a:p>
            <a:fld id="{F38B1AB7-65BE-463D-9AF3-0E306DDDB8CD}" type="slidenum">
              <a:rPr lang="en-GB" smtClean="0"/>
              <a:pPr/>
              <a:t>‹#›</a:t>
            </a:fld>
            <a:endParaRPr lang="en-GB" dirty="0"/>
          </a:p>
        </p:txBody>
      </p:sp>
    </p:spTree>
    <p:extLst>
      <p:ext uri="{BB962C8B-B14F-4D97-AF65-F5344CB8AC3E}">
        <p14:creationId xmlns:p14="http://schemas.microsoft.com/office/powerpoint/2010/main" val="2226337492"/>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4976329"/>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560276"/>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2023/10/30</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70447153"/>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530820CF-B880-4189-942D-D702A7CBA730}" type="datetimeFigureOut">
              <a:rPr lang="zh-CN" altLang="en-US" smtClean="0"/>
              <a:t>2023/10/30</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03615018"/>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383197"/>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rstGeom prst="rect">
            <a:avLst/>
          </a:prstGeom>
        </p:spPr>
        <p:txBody>
          <a:bodyPr/>
          <a:lstStyle/>
          <a:p>
            <a:endParaRPr lang="id-ID"/>
          </a:p>
        </p:txBody>
      </p:sp>
    </p:spTree>
    <p:extLst>
      <p:ext uri="{BB962C8B-B14F-4D97-AF65-F5344CB8AC3E}">
        <p14:creationId xmlns:p14="http://schemas.microsoft.com/office/powerpoint/2010/main" val="1833905155"/>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288986"/>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7339243"/>
      </p:ext>
    </p:extLst>
  </p:cSld>
  <p:clrMapOvr>
    <a:masterClrMapping/>
  </p:clrMapOvr>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8249C60-7208-4AC1-899A-88A4792C5AC4}"/>
              </a:ext>
            </a:extLst>
          </p:cNvPr>
          <p:cNvPicPr>
            <a:picLocks noChangeAspect="1"/>
          </p:cNvPicPr>
          <p:nvPr userDrawn="1"/>
        </p:nvPicPr>
        <p:blipFill>
          <a:blip r:embed="rId12">
            <a:extLst>
              <a:ext uri="{BEBA8EAE-BF5A-486C-A8C5-ECC9F3942E4B}">
                <a14:imgProps xmlns:a14="http://schemas.microsoft.com/office/drawing/2010/main">
                  <a14:imgLayer r:embed="rId13">
                    <a14:imgEffect>
                      <a14:backgroundRemoval t="1086" b="100000" l="0" r="100000">
                        <a14:foregroundMark x1="82171" y1="51131" x2="59408" y2="50679"/>
                        <a14:backgroundMark x1="91473" y1="41991" x2="86047" y2="34299"/>
                        <a14:backgroundMark x1="91966" y1="54118" x2="88090" y2="67059"/>
                        <a14:backgroundMark x1="84426" y1="75023" x2="75405" y2="81719"/>
                        <a14:backgroundMark x1="77026" y1="32217" x2="73573" y2="31493"/>
                        <a14:backgroundMark x1="67583" y1="33575" x2="65257" y2="31312"/>
                      </a14:backgroundRemoval>
                    </a14:imgEffect>
                  </a14:imgLayer>
                </a14:imgProps>
              </a:ext>
              <a:ext uri="{28A0092B-C50C-407E-A947-70E740481C1C}">
                <a14:useLocalDpi xmlns:a14="http://schemas.microsoft.com/office/drawing/2010/main" val="0"/>
              </a:ext>
            </a:extLst>
          </a:blip>
          <a:stretch>
            <a:fillRect/>
          </a:stretch>
        </p:blipFill>
        <p:spPr>
          <a:xfrm rot="277819">
            <a:off x="-1366951" y="-490407"/>
            <a:ext cx="3108709" cy="2420806"/>
          </a:xfrm>
          <a:prstGeom prst="rect">
            <a:avLst/>
          </a:prstGeom>
        </p:spPr>
      </p:pic>
    </p:spTree>
    <p:extLst>
      <p:ext uri="{BB962C8B-B14F-4D97-AF65-F5344CB8AC3E}">
        <p14:creationId xmlns:p14="http://schemas.microsoft.com/office/powerpoint/2010/main" val="37097518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9" r:id="rId6"/>
    <p:sldLayoutId id="2147483672" r:id="rId7"/>
    <p:sldLayoutId id="2147483673" r:id="rId8"/>
    <p:sldLayoutId id="2147483674" r:id="rId9"/>
    <p:sldLayoutId id="2147483675" r:id="rId10"/>
  </p:sldLayoutIdLst>
  <mc:AlternateContent xmlns:mc="http://schemas.openxmlformats.org/markup-compatibility/2006" xmlns:p14="http://schemas.microsoft.com/office/powerpoint/2010/main">
    <mc:Choice Requires="p14">
      <p:transition spd="slow" p14:dur="1250" advClick="0" advTm="0">
        <p14:pan dir="u"/>
      </p:transition>
    </mc:Choice>
    <mc:Fallback xmlns="">
      <p:transition spd="slow" advClick="0" advTm="0">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20.xml"/><Relationship Id="rId16" Type="http://schemas.openxmlformats.org/officeDocument/2006/relationships/image" Target="../media/image27.svg"/><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sv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EBA9565-5D20-453C-BFEA-0B6F72F3384D}"/>
              </a:ext>
            </a:extLst>
          </p:cNvPr>
          <p:cNvSpPr/>
          <p:nvPr/>
        </p:nvSpPr>
        <p:spPr>
          <a:xfrm>
            <a:off x="593725" y="558069"/>
            <a:ext cx="6669949" cy="2123658"/>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6600" b="1" spc="400" noProof="0" dirty="0">
                <a:solidFill>
                  <a:srgbClr val="E49140"/>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EndNote User Manual Pre</a:t>
            </a:r>
            <a:endParaRPr kumimoji="0" lang="zh-CN" altLang="en-US" sz="6600" b="1" i="0" u="none" strike="noStrike" kern="1200" cap="none" spc="400" normalizeH="0" baseline="0" noProof="0" dirty="0">
              <a:ln>
                <a:noFill/>
              </a:ln>
              <a:solidFill>
                <a:srgbClr val="E49140"/>
              </a:solidFill>
              <a:effectLst/>
              <a:uLnTx/>
              <a:uFillTx/>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3" name="矩形 12">
            <a:extLst>
              <a:ext uri="{FF2B5EF4-FFF2-40B4-BE49-F238E27FC236}">
                <a16:creationId xmlns:a16="http://schemas.microsoft.com/office/drawing/2014/main" id="{76AD3232-33F2-471B-9445-068CDAD21B50}"/>
              </a:ext>
            </a:extLst>
          </p:cNvPr>
          <p:cNvSpPr/>
          <p:nvPr/>
        </p:nvSpPr>
        <p:spPr>
          <a:xfrm>
            <a:off x="1111885" y="2785300"/>
            <a:ext cx="6669949" cy="830997"/>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600" normalizeH="0" baseline="0" noProof="0" dirty="0">
                <a:ln>
                  <a:noFill/>
                </a:ln>
                <a:solidFill>
                  <a:srgbClr val="39425D"/>
                </a:solidFill>
                <a:effectLst/>
                <a:uLnTx/>
                <a:uFillTx/>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EndNote</a:t>
            </a:r>
            <a:r>
              <a:rPr kumimoji="0" lang="zh-CN" altLang="en-US" sz="4800" b="0" i="0" u="none" strike="noStrike" kern="1200" cap="none" spc="600" normalizeH="0" baseline="0" noProof="0" dirty="0">
                <a:ln>
                  <a:noFill/>
                </a:ln>
                <a:solidFill>
                  <a:srgbClr val="39425D"/>
                </a:solidFill>
                <a:effectLst/>
                <a:uLnTx/>
                <a:uFillTx/>
                <a:latin typeface="思源宋体" panose="02020400000000000000" pitchFamily="18" charset="-122"/>
                <a:ea typeface="思源宋体" panose="02020400000000000000" pitchFamily="18" charset="-122"/>
                <a:cs typeface="+mn-ea"/>
                <a:sym typeface="思源宋体" panose="02020400000000000000" pitchFamily="18" charset="-122"/>
              </a:rPr>
              <a:t>用户手册</a:t>
            </a:r>
          </a:p>
        </p:txBody>
      </p:sp>
      <p:sp>
        <p:nvSpPr>
          <p:cNvPr id="18" name="TextBox 7">
            <a:extLst>
              <a:ext uri="{FF2B5EF4-FFF2-40B4-BE49-F238E27FC236}">
                <a16:creationId xmlns:a16="http://schemas.microsoft.com/office/drawing/2014/main" id="{86554273-2550-40B7-ACEA-99EF38B66E83}"/>
              </a:ext>
            </a:extLst>
          </p:cNvPr>
          <p:cNvSpPr txBox="1"/>
          <p:nvPr/>
        </p:nvSpPr>
        <p:spPr>
          <a:xfrm>
            <a:off x="1177925" y="3654433"/>
            <a:ext cx="7697134" cy="275588"/>
          </a:xfrm>
          <a:prstGeom prst="rect">
            <a:avLst/>
          </a:prstGeom>
          <a:noFill/>
        </p:spPr>
        <p:txBody>
          <a:bodyPr wrap="square" rtlCol="0">
            <a:spAutoFit/>
          </a:bodyPr>
          <a:lstStyle/>
          <a:p>
            <a:pPr defTabSz="1219170">
              <a:lnSpc>
                <a:spcPct val="150000"/>
              </a:lnSpc>
              <a:defRPr/>
            </a:pPr>
            <a:r>
              <a:rPr lang="en-US" altLang="zh-CN" sz="900" spc="600" dirty="0">
                <a:solidFill>
                  <a:srgbClr val="000000">
                    <a:lumMod val="75000"/>
                    <a:lumOff val="25000"/>
                  </a:srgbClr>
                </a:solidFill>
                <a:latin typeface="思源宋体" panose="02020400000000000000" pitchFamily="18" charset="-122"/>
                <a:ea typeface="思源宋体" panose="02020400000000000000" pitchFamily="18" charset="-122"/>
                <a:cs typeface="Leelawadee UI Semilight" panose="020B0402040204020203" pitchFamily="34" charset="-34"/>
                <a:sym typeface="思源宋体" panose="02020400000000000000" pitchFamily="18" charset="-122"/>
              </a:rPr>
              <a:t>The world’s best reference manager</a:t>
            </a:r>
            <a:endParaRPr kumimoji="0" lang="zh-CN" altLang="en-US" sz="900" b="0" i="0" u="none" strike="noStrike" kern="1200" cap="none" spc="60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Leelawadee UI Semilight" panose="020B0402040204020203" pitchFamily="34" charset="-34"/>
              <a:sym typeface="思源宋体" panose="02020400000000000000" pitchFamily="18" charset="-122"/>
            </a:endParaRPr>
          </a:p>
        </p:txBody>
      </p:sp>
      <p:sp>
        <p:nvSpPr>
          <p:cNvPr id="20" name="矩形 19">
            <a:extLst>
              <a:ext uri="{FF2B5EF4-FFF2-40B4-BE49-F238E27FC236}">
                <a16:creationId xmlns:a16="http://schemas.microsoft.com/office/drawing/2014/main" id="{161959FC-D9BE-4821-A879-802E44C76717}"/>
              </a:ext>
            </a:extLst>
          </p:cNvPr>
          <p:cNvSpPr/>
          <p:nvPr/>
        </p:nvSpPr>
        <p:spPr>
          <a:xfrm>
            <a:off x="1195108" y="4447234"/>
            <a:ext cx="6669948" cy="369332"/>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60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ea"/>
                <a:sym typeface="思源宋体" panose="02020400000000000000" pitchFamily="18" charset="-122"/>
              </a:rPr>
              <a:t>汇报人：</a:t>
            </a:r>
            <a:r>
              <a:rPr lang="en-US" altLang="zh-CN" spc="600" dirty="0">
                <a:solidFill>
                  <a:srgbClr val="000000">
                    <a:lumMod val="75000"/>
                    <a:lumOff val="25000"/>
                  </a:srgbClr>
                </a:solidFill>
                <a:latin typeface="思源宋体" panose="02020400000000000000" pitchFamily="18" charset="-122"/>
                <a:ea typeface="思源宋体" panose="02020400000000000000" pitchFamily="18" charset="-122"/>
                <a:cs typeface="+mn-ea"/>
                <a:sym typeface="思源宋体" panose="02020400000000000000" pitchFamily="18" charset="-122"/>
              </a:rPr>
              <a:t>Group1</a:t>
            </a:r>
            <a:endParaRPr kumimoji="0" lang="zh-CN" altLang="en-US" sz="1800" b="0" i="0" u="none" strike="noStrike" kern="1200" cap="none" spc="60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pic>
        <p:nvPicPr>
          <p:cNvPr id="11" name="图片 10">
            <a:extLst>
              <a:ext uri="{FF2B5EF4-FFF2-40B4-BE49-F238E27FC236}">
                <a16:creationId xmlns:a16="http://schemas.microsoft.com/office/drawing/2014/main" id="{4D5E65F5-1896-4E85-A7CA-71DEE0171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976140">
            <a:off x="6461348" y="-53309"/>
            <a:ext cx="8943701" cy="6964616"/>
          </a:xfrm>
          <a:prstGeom prst="rect">
            <a:avLst/>
          </a:prstGeom>
        </p:spPr>
      </p:pic>
      <p:graphicFrame>
        <p:nvGraphicFramePr>
          <p:cNvPr id="14" name="对象 13">
            <a:extLst>
              <a:ext uri="{FF2B5EF4-FFF2-40B4-BE49-F238E27FC236}">
                <a16:creationId xmlns:a16="http://schemas.microsoft.com/office/drawing/2014/main" id="{B54898C4-3DA5-45F7-9ECA-A077B9797AA7}"/>
              </a:ext>
            </a:extLst>
          </p:cNvPr>
          <p:cNvGraphicFramePr>
            <a:graphicFrameLocks noChangeAspect="1"/>
          </p:cNvGraphicFramePr>
          <p:nvPr>
            <p:extLst>
              <p:ext uri="{D42A27DB-BD31-4B8C-83A1-F6EECF244321}">
                <p14:modId xmlns:p14="http://schemas.microsoft.com/office/powerpoint/2010/main" val="590794880"/>
              </p:ext>
            </p:extLst>
          </p:nvPr>
        </p:nvGraphicFramePr>
        <p:xfrm>
          <a:off x="232833" y="2785300"/>
          <a:ext cx="1511301" cy="2927976"/>
        </p:xfrm>
        <a:graphic>
          <a:graphicData uri="http://schemas.openxmlformats.org/presentationml/2006/ole">
            <mc:AlternateContent xmlns:mc="http://schemas.openxmlformats.org/markup-compatibility/2006">
              <mc:Choice xmlns:v="urn:schemas-microsoft-com:vml" Requires="v">
                <p:oleObj name="CorelDRAW" r:id="rId4" imgW="887179" imgH="1719618" progId="CorelDraw.Graphic.18">
                  <p:embed/>
                </p:oleObj>
              </mc:Choice>
              <mc:Fallback>
                <p:oleObj name="CorelDRAW" r:id="rId4" imgW="887179" imgH="1719618" progId="CorelDraw.Graphic.18">
                  <p:embed/>
                  <p:pic>
                    <p:nvPicPr>
                      <p:cNvPr id="14" name="对象 13">
                        <a:extLst>
                          <a:ext uri="{FF2B5EF4-FFF2-40B4-BE49-F238E27FC236}">
                            <a16:creationId xmlns:a16="http://schemas.microsoft.com/office/drawing/2014/main" id="{B54898C4-3DA5-45F7-9ECA-A077B9797AA7}"/>
                          </a:ext>
                        </a:extLst>
                      </p:cNvPr>
                      <p:cNvPicPr/>
                      <p:nvPr/>
                    </p:nvPicPr>
                    <p:blipFill>
                      <a:blip r:embed="rId5"/>
                      <a:stretch>
                        <a:fillRect/>
                      </a:stretch>
                    </p:blipFill>
                    <p:spPr>
                      <a:xfrm>
                        <a:off x="232833" y="2785300"/>
                        <a:ext cx="1511301" cy="2927976"/>
                      </a:xfrm>
                      <a:prstGeom prst="rect">
                        <a:avLst/>
                      </a:prstGeom>
                    </p:spPr>
                  </p:pic>
                </p:oleObj>
              </mc:Fallback>
            </mc:AlternateContent>
          </a:graphicData>
        </a:graphic>
      </p:graphicFrame>
    </p:spTree>
    <p:extLst>
      <p:ext uri="{BB962C8B-B14F-4D97-AF65-F5344CB8AC3E}">
        <p14:creationId xmlns:p14="http://schemas.microsoft.com/office/powerpoint/2010/main" val="1079391668"/>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6">
            <a:extLst>
              <a:ext uri="{FF2B5EF4-FFF2-40B4-BE49-F238E27FC236}">
                <a16:creationId xmlns:a16="http://schemas.microsoft.com/office/drawing/2014/main" id="{2EAD6800-FF5D-44B1-A41C-FAA9BA41402A}"/>
              </a:ext>
            </a:extLst>
          </p:cNvPr>
          <p:cNvGrpSpPr/>
          <p:nvPr/>
        </p:nvGrpSpPr>
        <p:grpSpPr>
          <a:xfrm>
            <a:off x="952914" y="1898074"/>
            <a:ext cx="4876386" cy="1325907"/>
            <a:chOff x="812001" y="4656406"/>
            <a:chExt cx="2465926" cy="1325906"/>
          </a:xfrm>
        </p:grpSpPr>
        <p:sp>
          <p:nvSpPr>
            <p:cNvPr id="3" name="Rectangle 87">
              <a:extLst>
                <a:ext uri="{FF2B5EF4-FFF2-40B4-BE49-F238E27FC236}">
                  <a16:creationId xmlns:a16="http://schemas.microsoft.com/office/drawing/2014/main" id="{1397B600-058C-4DD9-9DB7-F98C42496EF0}"/>
                </a:ext>
              </a:extLst>
            </p:cNvPr>
            <p:cNvSpPr/>
            <p:nvPr/>
          </p:nvSpPr>
          <p:spPr>
            <a:xfrm>
              <a:off x="928468" y="4656406"/>
              <a:ext cx="382807"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sp>
          <p:nvSpPr>
            <p:cNvPr id="4" name="TextBox 88">
              <a:extLst>
                <a:ext uri="{FF2B5EF4-FFF2-40B4-BE49-F238E27FC236}">
                  <a16:creationId xmlns:a16="http://schemas.microsoft.com/office/drawing/2014/main" id="{5DB5EAA4-63FA-46C1-A7C5-D4ECF0832224}"/>
                </a:ext>
              </a:extLst>
            </p:cNvPr>
            <p:cNvSpPr txBox="1"/>
            <p:nvPr/>
          </p:nvSpPr>
          <p:spPr>
            <a:xfrm>
              <a:off x="812001" y="4736727"/>
              <a:ext cx="2465926" cy="707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rPr>
                <a:t>3. Reference Citation</a:t>
              </a:r>
              <a:endParaRPr kumimoji="0" lang="en-IN" sz="2000" b="0" i="0" u="none" strike="noStrike" kern="1200" cap="none" spc="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sp>
          <p:nvSpPr>
            <p:cNvPr id="5" name="Rectangle 89">
              <a:extLst>
                <a:ext uri="{FF2B5EF4-FFF2-40B4-BE49-F238E27FC236}">
                  <a16:creationId xmlns:a16="http://schemas.microsoft.com/office/drawing/2014/main" id="{6776A53A-4B06-411A-B6A8-BD77B80D17AF}"/>
                </a:ext>
              </a:extLst>
            </p:cNvPr>
            <p:cNvSpPr/>
            <p:nvPr/>
          </p:nvSpPr>
          <p:spPr>
            <a:xfrm>
              <a:off x="820250" y="5058983"/>
              <a:ext cx="2355230" cy="923329"/>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solidFill>
                    <a:schemeClr val="tx1">
                      <a:lumMod val="50000"/>
                      <a:lumOff val="50000"/>
                    </a:schemeClr>
                  </a:solidFill>
                  <a:ea typeface="思源宋体" panose="02020400000000000000" pitchFamily="18" charset="-122"/>
                </a:rPr>
                <a:t>The need for citation after reading the literature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solidFill>
                    <a:schemeClr val="tx1">
                      <a:lumMod val="50000"/>
                      <a:lumOff val="50000"/>
                    </a:schemeClr>
                  </a:solidFill>
                  <a:ea typeface="思源宋体" panose="02020400000000000000" pitchFamily="18" charset="-122"/>
                  <a:sym typeface="思源宋体" panose="02020400000000000000" pitchFamily="18" charset="-122"/>
                </a:rPr>
                <a:t>Generate reference lists automatically</a:t>
              </a:r>
            </a:p>
          </p:txBody>
        </p:sp>
      </p:grpSp>
      <p:grpSp>
        <p:nvGrpSpPr>
          <p:cNvPr id="6" name="Group 111">
            <a:extLst>
              <a:ext uri="{FF2B5EF4-FFF2-40B4-BE49-F238E27FC236}">
                <a16:creationId xmlns:a16="http://schemas.microsoft.com/office/drawing/2014/main" id="{0F0B08CA-FEAD-4289-85E1-2E759E9611A1}"/>
              </a:ext>
            </a:extLst>
          </p:cNvPr>
          <p:cNvGrpSpPr/>
          <p:nvPr/>
        </p:nvGrpSpPr>
        <p:grpSpPr>
          <a:xfrm>
            <a:off x="6187129" y="1898081"/>
            <a:ext cx="5169992" cy="1325908"/>
            <a:chOff x="812001" y="4656406"/>
            <a:chExt cx="2363479" cy="1325905"/>
          </a:xfrm>
        </p:grpSpPr>
        <p:sp>
          <p:nvSpPr>
            <p:cNvPr id="7" name="Rectangle 112">
              <a:extLst>
                <a:ext uri="{FF2B5EF4-FFF2-40B4-BE49-F238E27FC236}">
                  <a16:creationId xmlns:a16="http://schemas.microsoft.com/office/drawing/2014/main" id="{39435F11-C00C-46BA-A1B0-DFEF33CC50E9}"/>
                </a:ext>
              </a:extLst>
            </p:cNvPr>
            <p:cNvSpPr/>
            <p:nvPr/>
          </p:nvSpPr>
          <p:spPr>
            <a:xfrm>
              <a:off x="928468" y="4656406"/>
              <a:ext cx="38280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sp>
          <p:nvSpPr>
            <p:cNvPr id="8" name="TextBox 113">
              <a:extLst>
                <a:ext uri="{FF2B5EF4-FFF2-40B4-BE49-F238E27FC236}">
                  <a16:creationId xmlns:a16="http://schemas.microsoft.com/office/drawing/2014/main" id="{DA6D8978-7DBE-4129-896A-478DBD946402}"/>
                </a:ext>
              </a:extLst>
            </p:cNvPr>
            <p:cNvSpPr txBox="1"/>
            <p:nvPr/>
          </p:nvSpPr>
          <p:spPr>
            <a:xfrm>
              <a:off x="812001" y="4736727"/>
              <a:ext cx="2286311" cy="707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rPr>
                <a:t>4. Reference Sharing</a:t>
              </a:r>
              <a:endParaRPr kumimoji="0" lang="en-IN" sz="2000" b="0" i="0" u="none" strike="noStrike" kern="1200" cap="none" spc="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sp>
          <p:nvSpPr>
            <p:cNvPr id="9" name="Rectangle 114">
              <a:extLst>
                <a:ext uri="{FF2B5EF4-FFF2-40B4-BE49-F238E27FC236}">
                  <a16:creationId xmlns:a16="http://schemas.microsoft.com/office/drawing/2014/main" id="{538D4009-6DF0-4189-A653-B9FACED06284}"/>
                </a:ext>
              </a:extLst>
            </p:cNvPr>
            <p:cNvSpPr/>
            <p:nvPr/>
          </p:nvSpPr>
          <p:spPr>
            <a:xfrm>
              <a:off x="820250" y="5058983"/>
              <a:ext cx="2355230" cy="923328"/>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solidFill>
                    <a:schemeClr val="tx1">
                      <a:lumMod val="50000"/>
                      <a:lumOff val="50000"/>
                    </a:schemeClr>
                  </a:solidFill>
                  <a:ea typeface="思源宋体" panose="02020400000000000000" pitchFamily="18" charset="-122"/>
                </a:rPr>
                <a:t>Emphasize collaboration and information dissemination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solidFill>
                    <a:schemeClr val="tx1">
                      <a:lumMod val="50000"/>
                      <a:lumOff val="50000"/>
                    </a:schemeClr>
                  </a:solidFill>
                  <a:ea typeface="思源宋体" panose="02020400000000000000" pitchFamily="18" charset="-122"/>
                  <a:sym typeface="思源宋体" panose="02020400000000000000" pitchFamily="18" charset="-122"/>
                </a:rPr>
                <a:t>An advantage of software</a:t>
              </a:r>
            </a:p>
          </p:txBody>
        </p:sp>
      </p:grpSp>
      <p:pic>
        <p:nvPicPr>
          <p:cNvPr id="10" name="图片 9">
            <a:extLst>
              <a:ext uri="{FF2B5EF4-FFF2-40B4-BE49-F238E27FC236}">
                <a16:creationId xmlns:a16="http://schemas.microsoft.com/office/drawing/2014/main" id="{CAC398E1-140E-44E7-B419-83B828E748FF}"/>
              </a:ext>
            </a:extLst>
          </p:cNvPr>
          <p:cNvPicPr>
            <a:picLocks noChangeAspect="1"/>
          </p:cNvPicPr>
          <p:nvPr/>
        </p:nvPicPr>
        <p:blipFill rotWithShape="1">
          <a:blip r:embed="rId3"/>
          <a:srcRect l="-168" t="1" r="30361" b="-1"/>
          <a:stretch/>
        </p:blipFill>
        <p:spPr bwMode="auto">
          <a:xfrm>
            <a:off x="1054693" y="3879554"/>
            <a:ext cx="5034035" cy="1217380"/>
          </a:xfrm>
          <a:prstGeom prst="rect">
            <a:avLst/>
          </a:prstGeom>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3F4FBCDD-B847-4307-9E70-85BFDC855274}"/>
              </a:ext>
            </a:extLst>
          </p:cNvPr>
          <p:cNvPicPr>
            <a:picLocks noChangeAspect="1"/>
          </p:cNvPicPr>
          <p:nvPr/>
        </p:nvPicPr>
        <p:blipFill rotWithShape="1">
          <a:blip r:embed="rId4"/>
          <a:srcRect l="30111" t="21904" r="17124" b="14789"/>
          <a:stretch/>
        </p:blipFill>
        <p:spPr>
          <a:xfrm>
            <a:off x="7177019" y="3310468"/>
            <a:ext cx="3266855" cy="2151444"/>
          </a:xfrm>
          <a:prstGeom prst="rect">
            <a:avLst/>
          </a:prstGeom>
        </p:spPr>
      </p:pic>
    </p:spTree>
    <p:extLst>
      <p:ext uri="{BB962C8B-B14F-4D97-AF65-F5344CB8AC3E}">
        <p14:creationId xmlns:p14="http://schemas.microsoft.com/office/powerpoint/2010/main" val="408157221"/>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3030944" y="2475817"/>
            <a:ext cx="6669949" cy="1107996"/>
          </a:xfrm>
          <a:prstGeom prst="rect">
            <a:avLst/>
          </a:prstGeom>
        </p:spPr>
        <p:txBody>
          <a:bodyPr wrap="square">
            <a:spAutoFit/>
          </a:bodyPr>
          <a:lstStyle/>
          <a:p>
            <a:pPr defTabSz="1219170">
              <a:defRPr/>
            </a:pPr>
            <a:r>
              <a:rPr lang="en-US" altLang="zh-CN"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PART 04</a:t>
            </a:r>
            <a:endParaRPr lang="zh-CN" altLang="en-US"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49" name="矩形 48">
            <a:extLst>
              <a:ext uri="{FF2B5EF4-FFF2-40B4-BE49-F238E27FC236}">
                <a16:creationId xmlns:a16="http://schemas.microsoft.com/office/drawing/2014/main" id="{BB8A81A3-EA05-47BC-845F-3082E80D5039}"/>
              </a:ext>
            </a:extLst>
          </p:cNvPr>
          <p:cNvSpPr/>
          <p:nvPr/>
        </p:nvSpPr>
        <p:spPr>
          <a:xfrm>
            <a:off x="3030944" y="3506660"/>
            <a:ext cx="6669949" cy="830997"/>
          </a:xfrm>
          <a:prstGeom prst="rect">
            <a:avLst/>
          </a:prstGeom>
        </p:spPr>
        <p:txBody>
          <a:bodyPr wrap="square">
            <a:spAutoFit/>
          </a:bodyPr>
          <a:lstStyle/>
          <a:p>
            <a:pPr defTabSz="1219170">
              <a:defRPr/>
            </a:pPr>
            <a:r>
              <a:rPr lang="en-US" altLang="zh-CN" sz="4800" b="1"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Typesetting</a:t>
            </a:r>
            <a:endParaRPr lang="zh-CN" altLang="en-US" sz="4800" b="1"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3143900" y="4507976"/>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81865" y="202103"/>
            <a:ext cx="4515868" cy="3516585"/>
          </a:xfrm>
          <a:prstGeom prst="rect">
            <a:avLst/>
          </a:prstGeom>
        </p:spPr>
      </p:pic>
    </p:spTree>
    <p:extLst>
      <p:ext uri="{BB962C8B-B14F-4D97-AF65-F5344CB8AC3E}">
        <p14:creationId xmlns:p14="http://schemas.microsoft.com/office/powerpoint/2010/main" val="2312591839"/>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2F6AE6AB-FEE7-4177-BC91-642F011F6D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86" b="100000" l="0" r="100000">
                        <a14:foregroundMark x1="82171" y1="51131" x2="59408" y2="50679"/>
                        <a14:backgroundMark x1="91473" y1="41991" x2="86047" y2="34299"/>
                        <a14:backgroundMark x1="91966" y1="54118" x2="88090" y2="67059"/>
                        <a14:backgroundMark x1="84426" y1="75023" x2="75405" y2="81719"/>
                        <a14:backgroundMark x1="77026" y1="32217" x2="73573" y2="31493"/>
                        <a14:backgroundMark x1="67583" y1="33575" x2="65257" y2="31312"/>
                      </a14:backgroundRemoval>
                    </a14:imgEffect>
                  </a14:imgLayer>
                </a14:imgProps>
              </a:ext>
              <a:ext uri="{28A0092B-C50C-407E-A947-70E740481C1C}">
                <a14:useLocalDpi xmlns:a14="http://schemas.microsoft.com/office/drawing/2010/main" val="0"/>
              </a:ext>
            </a:extLst>
          </a:blip>
          <a:stretch>
            <a:fillRect/>
          </a:stretch>
        </p:blipFill>
        <p:spPr>
          <a:xfrm rot="277819">
            <a:off x="-1554354" y="-604770"/>
            <a:ext cx="3108709" cy="2420806"/>
          </a:xfrm>
          <a:prstGeom prst="rect">
            <a:avLst/>
          </a:prstGeom>
        </p:spPr>
      </p:pic>
      <p:sp>
        <p:nvSpPr>
          <p:cNvPr id="26" name="文本框 25">
            <a:extLst>
              <a:ext uri="{FF2B5EF4-FFF2-40B4-BE49-F238E27FC236}">
                <a16:creationId xmlns:a16="http://schemas.microsoft.com/office/drawing/2014/main" id="{E8CC77D6-6A95-4663-B0A8-3CEE53B3E1C2}"/>
              </a:ext>
            </a:extLst>
          </p:cNvPr>
          <p:cNvSpPr txBox="1"/>
          <p:nvPr/>
        </p:nvSpPr>
        <p:spPr>
          <a:xfrm>
            <a:off x="1390650" y="581025"/>
            <a:ext cx="3086100" cy="400110"/>
          </a:xfrm>
          <a:prstGeom prst="rect">
            <a:avLst/>
          </a:prstGeom>
          <a:noFill/>
        </p:spPr>
        <p:txBody>
          <a:bodyPr wrap="square" rtlCol="0">
            <a:spAutoFit/>
          </a:bodyPr>
          <a:lstStyle/>
          <a:p>
            <a:r>
              <a:rPr lang="en-US" altLang="zh-CN" sz="2000" b="1"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Typesetting</a:t>
            </a:r>
            <a:endParaRPr lang="zh-CN" altLang="en-US" sz="2000" b="1"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grpSp>
        <p:nvGrpSpPr>
          <p:cNvPr id="15" name="组合 14">
            <a:extLst>
              <a:ext uri="{FF2B5EF4-FFF2-40B4-BE49-F238E27FC236}">
                <a16:creationId xmlns:a16="http://schemas.microsoft.com/office/drawing/2014/main" id="{E1B80766-AB5A-4953-9A44-9BDE6978627A}"/>
              </a:ext>
            </a:extLst>
          </p:cNvPr>
          <p:cNvGrpSpPr/>
          <p:nvPr/>
        </p:nvGrpSpPr>
        <p:grpSpPr>
          <a:xfrm>
            <a:off x="290455" y="1986596"/>
            <a:ext cx="5805545" cy="2683691"/>
            <a:chOff x="176195" y="1938318"/>
            <a:chExt cx="5805545" cy="2683691"/>
          </a:xfrm>
        </p:grpSpPr>
        <p:pic>
          <p:nvPicPr>
            <p:cNvPr id="16" name="图片 15">
              <a:extLst>
                <a:ext uri="{FF2B5EF4-FFF2-40B4-BE49-F238E27FC236}">
                  <a16:creationId xmlns:a16="http://schemas.microsoft.com/office/drawing/2014/main" id="{879CACDC-133A-4D02-AC17-1825AFC74957}"/>
                </a:ext>
              </a:extLst>
            </p:cNvPr>
            <p:cNvPicPr>
              <a:picLocks noChangeAspect="1"/>
            </p:cNvPicPr>
            <p:nvPr/>
          </p:nvPicPr>
          <p:blipFill>
            <a:blip r:embed="rId5"/>
            <a:stretch>
              <a:fillRect/>
            </a:stretch>
          </p:blipFill>
          <p:spPr>
            <a:xfrm>
              <a:off x="533400" y="1938318"/>
              <a:ext cx="5448340" cy="1419235"/>
            </a:xfrm>
            <a:prstGeom prst="rect">
              <a:avLst/>
            </a:prstGeom>
          </p:spPr>
        </p:pic>
        <p:pic>
          <p:nvPicPr>
            <p:cNvPr id="17" name="图片 16">
              <a:extLst>
                <a:ext uri="{FF2B5EF4-FFF2-40B4-BE49-F238E27FC236}">
                  <a16:creationId xmlns:a16="http://schemas.microsoft.com/office/drawing/2014/main" id="{A9A28413-83EB-4E46-8158-14AA811427F3}"/>
                </a:ext>
              </a:extLst>
            </p:cNvPr>
            <p:cNvPicPr>
              <a:picLocks noChangeAspect="1"/>
            </p:cNvPicPr>
            <p:nvPr/>
          </p:nvPicPr>
          <p:blipFill>
            <a:blip r:embed="rId6"/>
            <a:stretch>
              <a:fillRect/>
            </a:stretch>
          </p:blipFill>
          <p:spPr>
            <a:xfrm>
              <a:off x="176195" y="3664740"/>
              <a:ext cx="4695859" cy="957269"/>
            </a:xfrm>
            <a:prstGeom prst="rect">
              <a:avLst/>
            </a:prstGeom>
          </p:spPr>
        </p:pic>
      </p:grpSp>
      <p:grpSp>
        <p:nvGrpSpPr>
          <p:cNvPr id="18" name="组合 17">
            <a:extLst>
              <a:ext uri="{FF2B5EF4-FFF2-40B4-BE49-F238E27FC236}">
                <a16:creationId xmlns:a16="http://schemas.microsoft.com/office/drawing/2014/main" id="{6683D85E-EACF-4B84-9BF2-2AB0D2352B15}"/>
              </a:ext>
            </a:extLst>
          </p:cNvPr>
          <p:cNvGrpSpPr/>
          <p:nvPr/>
        </p:nvGrpSpPr>
        <p:grpSpPr>
          <a:xfrm>
            <a:off x="6858001" y="1181101"/>
            <a:ext cx="3267074" cy="4263232"/>
            <a:chOff x="1143001" y="1409701"/>
            <a:chExt cx="3267074" cy="4263232"/>
          </a:xfrm>
        </p:grpSpPr>
        <p:sp>
          <p:nvSpPr>
            <p:cNvPr id="19" name="Oval 6">
              <a:extLst>
                <a:ext uri="{FF2B5EF4-FFF2-40B4-BE49-F238E27FC236}">
                  <a16:creationId xmlns:a16="http://schemas.microsoft.com/office/drawing/2014/main" id="{2D7BF6F6-DEBF-4C7B-A440-9EA86BD29C45}"/>
                </a:ext>
              </a:extLst>
            </p:cNvPr>
            <p:cNvSpPr>
              <a:spLocks noChangeArrowheads="1"/>
            </p:cNvSpPr>
            <p:nvPr/>
          </p:nvSpPr>
          <p:spPr bwMode="auto">
            <a:xfrm>
              <a:off x="1152526" y="4506120"/>
              <a:ext cx="1166813" cy="1166813"/>
            </a:xfrm>
            <a:prstGeom prst="ellipse">
              <a:avLst/>
            </a:prstGeom>
            <a:solidFill>
              <a:srgbClr val="255F80"/>
            </a:solidFill>
            <a:ln>
              <a:noFill/>
            </a:ln>
          </p:spPr>
          <p:txBody>
            <a:bodyPr vert="horz" wrap="square" lIns="45720" tIns="22860" rIns="45720" bIns="22860" numCol="1" anchor="t" anchorCtr="0" compatLnSpc="1">
              <a:prstTxWarp prst="textNoShape">
                <a:avLst/>
              </a:prstTxWarp>
            </a:bodyPr>
            <a:lstStyle/>
            <a:p>
              <a:endParaRPr lang="th-TH" sz="90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20" name="Oval 7">
              <a:extLst>
                <a:ext uri="{FF2B5EF4-FFF2-40B4-BE49-F238E27FC236}">
                  <a16:creationId xmlns:a16="http://schemas.microsoft.com/office/drawing/2014/main" id="{429C3C0C-448E-47BD-A3F3-D2FAAF5B7D0B}"/>
                </a:ext>
              </a:extLst>
            </p:cNvPr>
            <p:cNvSpPr>
              <a:spLocks noChangeArrowheads="1"/>
            </p:cNvSpPr>
            <p:nvPr/>
          </p:nvSpPr>
          <p:spPr bwMode="auto">
            <a:xfrm>
              <a:off x="1162845" y="2937669"/>
              <a:ext cx="1166813" cy="1166019"/>
            </a:xfrm>
            <a:prstGeom prst="ellipse">
              <a:avLst/>
            </a:prstGeom>
            <a:solidFill>
              <a:schemeClr val="accent3"/>
            </a:solidFill>
            <a:ln>
              <a:noFill/>
            </a:ln>
          </p:spPr>
          <p:txBody>
            <a:bodyPr vert="horz" wrap="square" lIns="45720" tIns="22860" rIns="45720" bIns="22860" numCol="1" anchor="t" anchorCtr="0" compatLnSpc="1">
              <a:prstTxWarp prst="textNoShape">
                <a:avLst/>
              </a:prstTxWarp>
            </a:bodyPr>
            <a:lstStyle/>
            <a:p>
              <a:endParaRPr lang="th-TH" sz="90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21" name="Oval 8">
              <a:extLst>
                <a:ext uri="{FF2B5EF4-FFF2-40B4-BE49-F238E27FC236}">
                  <a16:creationId xmlns:a16="http://schemas.microsoft.com/office/drawing/2014/main" id="{3D8A8D67-4D1F-490B-9387-CC25324122A3}"/>
                </a:ext>
              </a:extLst>
            </p:cNvPr>
            <p:cNvSpPr>
              <a:spLocks noChangeArrowheads="1"/>
            </p:cNvSpPr>
            <p:nvPr/>
          </p:nvSpPr>
          <p:spPr bwMode="auto">
            <a:xfrm>
              <a:off x="1143001" y="1409701"/>
              <a:ext cx="1166019" cy="1166019"/>
            </a:xfrm>
            <a:prstGeom prst="ellipse">
              <a:avLst/>
            </a:prstGeom>
            <a:solidFill>
              <a:schemeClr val="accent6"/>
            </a:solidFill>
            <a:ln>
              <a:noFill/>
            </a:ln>
          </p:spPr>
          <p:txBody>
            <a:bodyPr vert="horz" wrap="square" lIns="45720" tIns="22860" rIns="45720" bIns="22860" numCol="1" anchor="t" anchorCtr="0" compatLnSpc="1">
              <a:prstTxWarp prst="textNoShape">
                <a:avLst/>
              </a:prstTxWarp>
            </a:bodyPr>
            <a:lstStyle/>
            <a:p>
              <a:endParaRPr lang="th-TH" sz="900">
                <a:latin typeface="思源宋体" panose="02020400000000000000" pitchFamily="18" charset="-122"/>
                <a:ea typeface="思源宋体" panose="02020400000000000000" pitchFamily="18" charset="-122"/>
                <a:sym typeface="思源宋体" panose="02020400000000000000" pitchFamily="18" charset="-122"/>
              </a:endParaRPr>
            </a:p>
          </p:txBody>
        </p:sp>
        <p:grpSp>
          <p:nvGrpSpPr>
            <p:cNvPr id="22" name="กลุ่ม 73">
              <a:extLst>
                <a:ext uri="{FF2B5EF4-FFF2-40B4-BE49-F238E27FC236}">
                  <a16:creationId xmlns:a16="http://schemas.microsoft.com/office/drawing/2014/main" id="{4311DA07-C3E2-4FE5-9ABE-C4042C16F37E}"/>
                </a:ext>
              </a:extLst>
            </p:cNvPr>
            <p:cNvGrpSpPr/>
            <p:nvPr/>
          </p:nvGrpSpPr>
          <p:grpSpPr>
            <a:xfrm>
              <a:off x="2494145" y="1839953"/>
              <a:ext cx="1915930" cy="376534"/>
              <a:chOff x="9821710" y="5958900"/>
              <a:chExt cx="3831858" cy="753067"/>
            </a:xfrm>
          </p:grpSpPr>
          <p:sp>
            <p:nvSpPr>
              <p:cNvPr id="37" name="Round Same Side Corner Rectangle 59">
                <a:extLst>
                  <a:ext uri="{FF2B5EF4-FFF2-40B4-BE49-F238E27FC236}">
                    <a16:creationId xmlns:a16="http://schemas.microsoft.com/office/drawing/2014/main" id="{A9AF085D-52D5-438A-897E-30D385914759}"/>
                  </a:ext>
                </a:extLst>
              </p:cNvPr>
              <p:cNvSpPr/>
              <p:nvPr/>
            </p:nvSpPr>
            <p:spPr>
              <a:xfrm rot="5400000">
                <a:off x="11361105" y="4419505"/>
                <a:ext cx="753067" cy="3831858"/>
              </a:xfrm>
              <a:prstGeom prst="round2SameRect">
                <a:avLst>
                  <a:gd name="adj1" fmla="val 4747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8" name="TextBox 75">
                <a:extLst>
                  <a:ext uri="{FF2B5EF4-FFF2-40B4-BE49-F238E27FC236}">
                    <a16:creationId xmlns:a16="http://schemas.microsoft.com/office/drawing/2014/main" id="{09826066-6394-4192-9EAE-079AA5603F7B}"/>
                  </a:ext>
                </a:extLst>
              </p:cNvPr>
              <p:cNvSpPr txBox="1"/>
              <p:nvPr/>
            </p:nvSpPr>
            <p:spPr>
              <a:xfrm>
                <a:off x="10196370" y="6008320"/>
                <a:ext cx="3293180" cy="615553"/>
              </a:xfrm>
              <a:prstGeom prst="rect">
                <a:avLst/>
              </a:prstGeom>
              <a:noFill/>
            </p:spPr>
            <p:txBody>
              <a:bodyPr wrap="square" lIns="0" tIns="0" rIns="0" bIns="0" rtlCol="0">
                <a:spAutoFit/>
              </a:bodyPr>
              <a:lstStyle/>
              <a:p>
                <a:pPr algn="ctr"/>
                <a:r>
                  <a:rPr lang="en-US" sz="2000" b="1" dirty="0">
                    <a:solidFill>
                      <a:schemeClr val="bg1"/>
                    </a:solidFill>
                    <a:latin typeface="思源宋体" panose="02020400000000000000" pitchFamily="18" charset="-122"/>
                    <a:ea typeface="思源宋体" panose="02020400000000000000" pitchFamily="18" charset="-122"/>
                    <a:cs typeface="Lato Regular"/>
                    <a:sym typeface="思源宋体" panose="02020400000000000000" pitchFamily="18" charset="-122"/>
                  </a:rPr>
                  <a:t>Step by step</a:t>
                </a:r>
              </a:p>
            </p:txBody>
          </p:sp>
        </p:grpSp>
        <p:grpSp>
          <p:nvGrpSpPr>
            <p:cNvPr id="25" name="กลุ่ม 77">
              <a:extLst>
                <a:ext uri="{FF2B5EF4-FFF2-40B4-BE49-F238E27FC236}">
                  <a16:creationId xmlns:a16="http://schemas.microsoft.com/office/drawing/2014/main" id="{0CA5EAE5-D565-41CA-90F4-AEF66494D3F7}"/>
                </a:ext>
              </a:extLst>
            </p:cNvPr>
            <p:cNvGrpSpPr/>
            <p:nvPr/>
          </p:nvGrpSpPr>
          <p:grpSpPr>
            <a:xfrm>
              <a:off x="2481335" y="3314697"/>
              <a:ext cx="1928739" cy="376533"/>
              <a:chOff x="9821706" y="5958899"/>
              <a:chExt cx="3857477" cy="753065"/>
            </a:xfrm>
          </p:grpSpPr>
          <p:sp>
            <p:nvSpPr>
              <p:cNvPr id="35" name="Round Same Side Corner Rectangle 59">
                <a:extLst>
                  <a:ext uri="{FF2B5EF4-FFF2-40B4-BE49-F238E27FC236}">
                    <a16:creationId xmlns:a16="http://schemas.microsoft.com/office/drawing/2014/main" id="{8AB0AFFB-C934-4802-A232-3FDA10CA2EC2}"/>
                  </a:ext>
                </a:extLst>
              </p:cNvPr>
              <p:cNvSpPr/>
              <p:nvPr/>
            </p:nvSpPr>
            <p:spPr>
              <a:xfrm rot="5400000">
                <a:off x="11373912" y="4406693"/>
                <a:ext cx="753065" cy="3857477"/>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6" name="TextBox 79">
                <a:extLst>
                  <a:ext uri="{FF2B5EF4-FFF2-40B4-BE49-F238E27FC236}">
                    <a16:creationId xmlns:a16="http://schemas.microsoft.com/office/drawing/2014/main" id="{519F23B2-A85D-4823-89A1-ADD18581C24C}"/>
                  </a:ext>
                </a:extLst>
              </p:cNvPr>
              <p:cNvSpPr txBox="1"/>
              <p:nvPr/>
            </p:nvSpPr>
            <p:spPr>
              <a:xfrm>
                <a:off x="10116664" y="6045069"/>
                <a:ext cx="3293181" cy="615553"/>
              </a:xfrm>
              <a:prstGeom prst="rect">
                <a:avLst/>
              </a:prstGeom>
              <a:noFill/>
            </p:spPr>
            <p:txBody>
              <a:bodyPr wrap="square" lIns="0" tIns="0" rIns="0" bIns="0" rtlCol="0">
                <a:spAutoFit/>
              </a:bodyPr>
              <a:lstStyle/>
              <a:p>
                <a:pPr algn="ctr"/>
                <a:r>
                  <a:rPr lang="en-US" altLang="zh-CN" sz="2000" b="1" dirty="0">
                    <a:solidFill>
                      <a:schemeClr val="bg1"/>
                    </a:solidFill>
                    <a:ea typeface="思源宋体" panose="02020400000000000000" pitchFamily="18" charset="-122"/>
                  </a:rPr>
                  <a:t>Gradation</a:t>
                </a:r>
                <a:endParaRPr lang="en-US" sz="2000" b="1" dirty="0">
                  <a:solidFill>
                    <a:schemeClr val="bg1"/>
                  </a:solidFill>
                  <a:ea typeface="思源宋体" panose="02020400000000000000" pitchFamily="18" charset="-122"/>
                  <a:sym typeface="思源宋体" panose="02020400000000000000" pitchFamily="18" charset="-122"/>
                </a:endParaRPr>
              </a:p>
            </p:txBody>
          </p:sp>
        </p:grpSp>
        <p:grpSp>
          <p:nvGrpSpPr>
            <p:cNvPr id="27" name="กลุ่ม 81">
              <a:extLst>
                <a:ext uri="{FF2B5EF4-FFF2-40B4-BE49-F238E27FC236}">
                  <a16:creationId xmlns:a16="http://schemas.microsoft.com/office/drawing/2014/main" id="{40EAC033-CD48-4B79-BA1D-A4DB18357E9D}"/>
                </a:ext>
              </a:extLst>
            </p:cNvPr>
            <p:cNvGrpSpPr/>
            <p:nvPr/>
          </p:nvGrpSpPr>
          <p:grpSpPr>
            <a:xfrm>
              <a:off x="2519212" y="4909222"/>
              <a:ext cx="1890860" cy="376533"/>
              <a:chOff x="9838577" y="5974826"/>
              <a:chExt cx="3781719" cy="753065"/>
            </a:xfrm>
          </p:grpSpPr>
          <p:sp>
            <p:nvSpPr>
              <p:cNvPr id="33" name="Round Same Side Corner Rectangle 59">
                <a:extLst>
                  <a:ext uri="{FF2B5EF4-FFF2-40B4-BE49-F238E27FC236}">
                    <a16:creationId xmlns:a16="http://schemas.microsoft.com/office/drawing/2014/main" id="{A1964223-954F-4873-99FE-62179625CF5D}"/>
                  </a:ext>
                </a:extLst>
              </p:cNvPr>
              <p:cNvSpPr/>
              <p:nvPr/>
            </p:nvSpPr>
            <p:spPr>
              <a:xfrm rot="5400000">
                <a:off x="11352904" y="4460499"/>
                <a:ext cx="753065" cy="3781719"/>
              </a:xfrm>
              <a:prstGeom prst="round2SameRect">
                <a:avLst>
                  <a:gd name="adj1" fmla="val 50000"/>
                  <a:gd name="adj2" fmla="val 50000"/>
                </a:avLst>
              </a:prstGeom>
              <a:solidFill>
                <a:srgbClr val="245C7D"/>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4" name="TextBox 83">
                <a:extLst>
                  <a:ext uri="{FF2B5EF4-FFF2-40B4-BE49-F238E27FC236}">
                    <a16:creationId xmlns:a16="http://schemas.microsoft.com/office/drawing/2014/main" id="{DCFEDACA-3C39-4685-BEDB-EF877E4B7C6E}"/>
                  </a:ext>
                </a:extLst>
              </p:cNvPr>
              <p:cNvSpPr txBox="1"/>
              <p:nvPr/>
            </p:nvSpPr>
            <p:spPr>
              <a:xfrm>
                <a:off x="10044966" y="6055977"/>
                <a:ext cx="3293180" cy="615553"/>
              </a:xfrm>
              <a:prstGeom prst="rect">
                <a:avLst/>
              </a:prstGeom>
              <a:noFill/>
            </p:spPr>
            <p:txBody>
              <a:bodyPr wrap="square" lIns="0" tIns="0" rIns="0" bIns="0" rtlCol="0">
                <a:spAutoFit/>
              </a:bodyPr>
              <a:lstStyle/>
              <a:p>
                <a:pPr algn="ctr"/>
                <a:r>
                  <a:rPr lang="en-US" sz="2000" b="1" dirty="0">
                    <a:solidFill>
                      <a:schemeClr val="bg1"/>
                    </a:solidFill>
                    <a:latin typeface="思源宋体" panose="02020400000000000000" pitchFamily="18" charset="-122"/>
                    <a:ea typeface="思源宋体" panose="02020400000000000000" pitchFamily="18" charset="-122"/>
                    <a:cs typeface="Lato Regular"/>
                    <a:sym typeface="思源宋体" panose="02020400000000000000" pitchFamily="18" charset="-122"/>
                  </a:rPr>
                  <a:t>Bold</a:t>
                </a:r>
              </a:p>
            </p:txBody>
          </p:sp>
        </p:grpSp>
        <p:sp>
          <p:nvSpPr>
            <p:cNvPr id="28" name="Freeform 18">
              <a:extLst>
                <a:ext uri="{FF2B5EF4-FFF2-40B4-BE49-F238E27FC236}">
                  <a16:creationId xmlns:a16="http://schemas.microsoft.com/office/drawing/2014/main" id="{C0A9D780-8D4E-4508-977F-21DEE92F0065}"/>
                </a:ext>
              </a:extLst>
            </p:cNvPr>
            <p:cNvSpPr>
              <a:spLocks noEditPoints="1"/>
            </p:cNvSpPr>
            <p:nvPr/>
          </p:nvSpPr>
          <p:spPr bwMode="auto">
            <a:xfrm>
              <a:off x="1621818" y="1885300"/>
              <a:ext cx="333375" cy="334963"/>
            </a:xfrm>
            <a:custGeom>
              <a:avLst/>
              <a:gdLst>
                <a:gd name="T0" fmla="*/ 152 w 170"/>
                <a:gd name="T1" fmla="*/ 68 h 170"/>
                <a:gd name="T2" fmla="*/ 143 w 170"/>
                <a:gd name="T3" fmla="*/ 57 h 170"/>
                <a:gd name="T4" fmla="*/ 150 w 170"/>
                <a:gd name="T5" fmla="*/ 44 h 170"/>
                <a:gd name="T6" fmla="*/ 140 w 170"/>
                <a:gd name="T7" fmla="*/ 20 h 170"/>
                <a:gd name="T8" fmla="*/ 126 w 170"/>
                <a:gd name="T9" fmla="*/ 20 h 170"/>
                <a:gd name="T10" fmla="*/ 116 w 170"/>
                <a:gd name="T11" fmla="*/ 27 h 170"/>
                <a:gd name="T12" fmla="*/ 106 w 170"/>
                <a:gd name="T13" fmla="*/ 24 h 170"/>
                <a:gd name="T14" fmla="*/ 102 w 170"/>
                <a:gd name="T15" fmla="*/ 10 h 170"/>
                <a:gd name="T16" fmla="*/ 78 w 170"/>
                <a:gd name="T17" fmla="*/ 0 h 170"/>
                <a:gd name="T18" fmla="*/ 68 w 170"/>
                <a:gd name="T19" fmla="*/ 18 h 170"/>
                <a:gd name="T20" fmla="*/ 57 w 170"/>
                <a:gd name="T21" fmla="*/ 26 h 170"/>
                <a:gd name="T22" fmla="*/ 50 w 170"/>
                <a:gd name="T23" fmla="*/ 26 h 170"/>
                <a:gd name="T24" fmla="*/ 37 w 170"/>
                <a:gd name="T25" fmla="*/ 17 h 170"/>
                <a:gd name="T26" fmla="*/ 20 w 170"/>
                <a:gd name="T27" fmla="*/ 29 h 170"/>
                <a:gd name="T28" fmla="*/ 20 w 170"/>
                <a:gd name="T29" fmla="*/ 44 h 170"/>
                <a:gd name="T30" fmla="*/ 27 w 170"/>
                <a:gd name="T31" fmla="*/ 57 h 170"/>
                <a:gd name="T32" fmla="*/ 19 w 170"/>
                <a:gd name="T33" fmla="*/ 68 h 170"/>
                <a:gd name="T34" fmla="*/ 0 w 170"/>
                <a:gd name="T35" fmla="*/ 78 h 170"/>
                <a:gd name="T36" fmla="*/ 10 w 170"/>
                <a:gd name="T37" fmla="*/ 102 h 170"/>
                <a:gd name="T38" fmla="*/ 24 w 170"/>
                <a:gd name="T39" fmla="*/ 106 h 170"/>
                <a:gd name="T40" fmla="*/ 26 w 170"/>
                <a:gd name="T41" fmla="*/ 120 h 170"/>
                <a:gd name="T42" fmla="*/ 20 w 170"/>
                <a:gd name="T43" fmla="*/ 140 h 170"/>
                <a:gd name="T44" fmla="*/ 37 w 170"/>
                <a:gd name="T45" fmla="*/ 153 h 170"/>
                <a:gd name="T46" fmla="*/ 50 w 170"/>
                <a:gd name="T47" fmla="*/ 144 h 170"/>
                <a:gd name="T48" fmla="*/ 57 w 170"/>
                <a:gd name="T49" fmla="*/ 143 h 170"/>
                <a:gd name="T50" fmla="*/ 68 w 170"/>
                <a:gd name="T51" fmla="*/ 151 h 170"/>
                <a:gd name="T52" fmla="*/ 78 w 170"/>
                <a:gd name="T53" fmla="*/ 170 h 170"/>
                <a:gd name="T54" fmla="*/ 102 w 170"/>
                <a:gd name="T55" fmla="*/ 159 h 170"/>
                <a:gd name="T56" fmla="*/ 106 w 170"/>
                <a:gd name="T57" fmla="*/ 146 h 170"/>
                <a:gd name="T58" fmla="*/ 116 w 170"/>
                <a:gd name="T59" fmla="*/ 142 h 170"/>
                <a:gd name="T60" fmla="*/ 126 w 170"/>
                <a:gd name="T61" fmla="*/ 149 h 170"/>
                <a:gd name="T62" fmla="*/ 140 w 170"/>
                <a:gd name="T63" fmla="*/ 149 h 170"/>
                <a:gd name="T64" fmla="*/ 150 w 170"/>
                <a:gd name="T65" fmla="*/ 125 h 170"/>
                <a:gd name="T66" fmla="*/ 143 w 170"/>
                <a:gd name="T67" fmla="*/ 113 h 170"/>
                <a:gd name="T68" fmla="*/ 152 w 170"/>
                <a:gd name="T69" fmla="*/ 102 h 170"/>
                <a:gd name="T70" fmla="*/ 170 w 170"/>
                <a:gd name="T71" fmla="*/ 91 h 170"/>
                <a:gd name="T72" fmla="*/ 160 w 170"/>
                <a:gd name="T73" fmla="*/ 68 h 170"/>
                <a:gd name="T74" fmla="*/ 85 w 170"/>
                <a:gd name="T75" fmla="*/ 115 h 170"/>
                <a:gd name="T76" fmla="*/ 85 w 170"/>
                <a:gd name="T77" fmla="*/ 54 h 170"/>
                <a:gd name="T78" fmla="*/ 116 w 170"/>
                <a:gd name="T79"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70">
                  <a:moveTo>
                    <a:pt x="160" y="68"/>
                  </a:moveTo>
                  <a:cubicBezTo>
                    <a:pt x="152" y="68"/>
                    <a:pt x="152" y="68"/>
                    <a:pt x="152" y="68"/>
                  </a:cubicBezTo>
                  <a:cubicBezTo>
                    <a:pt x="149" y="68"/>
                    <a:pt x="147" y="66"/>
                    <a:pt x="146" y="63"/>
                  </a:cubicBezTo>
                  <a:cubicBezTo>
                    <a:pt x="145" y="61"/>
                    <a:pt x="144" y="59"/>
                    <a:pt x="143" y="57"/>
                  </a:cubicBezTo>
                  <a:cubicBezTo>
                    <a:pt x="142" y="55"/>
                    <a:pt x="143" y="51"/>
                    <a:pt x="144" y="50"/>
                  </a:cubicBezTo>
                  <a:cubicBezTo>
                    <a:pt x="150" y="44"/>
                    <a:pt x="150" y="44"/>
                    <a:pt x="150" y="44"/>
                  </a:cubicBezTo>
                  <a:cubicBezTo>
                    <a:pt x="154" y="40"/>
                    <a:pt x="154" y="33"/>
                    <a:pt x="150" y="29"/>
                  </a:cubicBezTo>
                  <a:cubicBezTo>
                    <a:pt x="140" y="20"/>
                    <a:pt x="140" y="20"/>
                    <a:pt x="140" y="20"/>
                  </a:cubicBezTo>
                  <a:cubicBezTo>
                    <a:pt x="139" y="18"/>
                    <a:pt x="136" y="17"/>
                    <a:pt x="133" y="17"/>
                  </a:cubicBezTo>
                  <a:cubicBezTo>
                    <a:pt x="130" y="17"/>
                    <a:pt x="128" y="18"/>
                    <a:pt x="126" y="20"/>
                  </a:cubicBezTo>
                  <a:cubicBezTo>
                    <a:pt x="120" y="26"/>
                    <a:pt x="120" y="26"/>
                    <a:pt x="120" y="26"/>
                  </a:cubicBezTo>
                  <a:cubicBezTo>
                    <a:pt x="119" y="27"/>
                    <a:pt x="117" y="27"/>
                    <a:pt x="116" y="27"/>
                  </a:cubicBezTo>
                  <a:cubicBezTo>
                    <a:pt x="115" y="27"/>
                    <a:pt x="114" y="27"/>
                    <a:pt x="113" y="27"/>
                  </a:cubicBezTo>
                  <a:cubicBezTo>
                    <a:pt x="111" y="25"/>
                    <a:pt x="109" y="25"/>
                    <a:pt x="106" y="24"/>
                  </a:cubicBezTo>
                  <a:cubicBezTo>
                    <a:pt x="104" y="23"/>
                    <a:pt x="102" y="20"/>
                    <a:pt x="102" y="18"/>
                  </a:cubicBezTo>
                  <a:cubicBezTo>
                    <a:pt x="102" y="10"/>
                    <a:pt x="102" y="10"/>
                    <a:pt x="102" y="10"/>
                  </a:cubicBezTo>
                  <a:cubicBezTo>
                    <a:pt x="102" y="4"/>
                    <a:pt x="97" y="0"/>
                    <a:pt x="92" y="0"/>
                  </a:cubicBezTo>
                  <a:cubicBezTo>
                    <a:pt x="78" y="0"/>
                    <a:pt x="78" y="0"/>
                    <a:pt x="78" y="0"/>
                  </a:cubicBezTo>
                  <a:cubicBezTo>
                    <a:pt x="73" y="0"/>
                    <a:pt x="68" y="4"/>
                    <a:pt x="68" y="10"/>
                  </a:cubicBezTo>
                  <a:cubicBezTo>
                    <a:pt x="68" y="18"/>
                    <a:pt x="68" y="18"/>
                    <a:pt x="68" y="18"/>
                  </a:cubicBezTo>
                  <a:cubicBezTo>
                    <a:pt x="68" y="20"/>
                    <a:pt x="66" y="23"/>
                    <a:pt x="64" y="24"/>
                  </a:cubicBezTo>
                  <a:cubicBezTo>
                    <a:pt x="61" y="25"/>
                    <a:pt x="59" y="25"/>
                    <a:pt x="57" y="26"/>
                  </a:cubicBezTo>
                  <a:cubicBezTo>
                    <a:pt x="56" y="27"/>
                    <a:pt x="55" y="27"/>
                    <a:pt x="54" y="27"/>
                  </a:cubicBezTo>
                  <a:cubicBezTo>
                    <a:pt x="53" y="27"/>
                    <a:pt x="51" y="27"/>
                    <a:pt x="50" y="26"/>
                  </a:cubicBezTo>
                  <a:cubicBezTo>
                    <a:pt x="44" y="20"/>
                    <a:pt x="44" y="20"/>
                    <a:pt x="44" y="20"/>
                  </a:cubicBezTo>
                  <a:cubicBezTo>
                    <a:pt x="42" y="18"/>
                    <a:pt x="40" y="17"/>
                    <a:pt x="37" y="17"/>
                  </a:cubicBezTo>
                  <a:cubicBezTo>
                    <a:pt x="34" y="17"/>
                    <a:pt x="32" y="18"/>
                    <a:pt x="30" y="20"/>
                  </a:cubicBezTo>
                  <a:cubicBezTo>
                    <a:pt x="20" y="29"/>
                    <a:pt x="20" y="29"/>
                    <a:pt x="20" y="29"/>
                  </a:cubicBezTo>
                  <a:cubicBezTo>
                    <a:pt x="18" y="31"/>
                    <a:pt x="17" y="34"/>
                    <a:pt x="17" y="37"/>
                  </a:cubicBezTo>
                  <a:cubicBezTo>
                    <a:pt x="17" y="39"/>
                    <a:pt x="18" y="42"/>
                    <a:pt x="20" y="44"/>
                  </a:cubicBezTo>
                  <a:cubicBezTo>
                    <a:pt x="26" y="50"/>
                    <a:pt x="26" y="50"/>
                    <a:pt x="26" y="50"/>
                  </a:cubicBezTo>
                  <a:cubicBezTo>
                    <a:pt x="28" y="51"/>
                    <a:pt x="28" y="55"/>
                    <a:pt x="27" y="57"/>
                  </a:cubicBezTo>
                  <a:cubicBezTo>
                    <a:pt x="26" y="59"/>
                    <a:pt x="25" y="61"/>
                    <a:pt x="24" y="63"/>
                  </a:cubicBezTo>
                  <a:cubicBezTo>
                    <a:pt x="23" y="66"/>
                    <a:pt x="21" y="68"/>
                    <a:pt x="19" y="68"/>
                  </a:cubicBezTo>
                  <a:cubicBezTo>
                    <a:pt x="10" y="68"/>
                    <a:pt x="10" y="68"/>
                    <a:pt x="10" y="68"/>
                  </a:cubicBezTo>
                  <a:cubicBezTo>
                    <a:pt x="5" y="68"/>
                    <a:pt x="0" y="72"/>
                    <a:pt x="0" y="78"/>
                  </a:cubicBezTo>
                  <a:cubicBezTo>
                    <a:pt x="0" y="91"/>
                    <a:pt x="0" y="91"/>
                    <a:pt x="0" y="91"/>
                  </a:cubicBezTo>
                  <a:cubicBezTo>
                    <a:pt x="0" y="97"/>
                    <a:pt x="5" y="102"/>
                    <a:pt x="10" y="102"/>
                  </a:cubicBezTo>
                  <a:cubicBezTo>
                    <a:pt x="19" y="102"/>
                    <a:pt x="19" y="102"/>
                    <a:pt x="19" y="102"/>
                  </a:cubicBezTo>
                  <a:cubicBezTo>
                    <a:pt x="21" y="102"/>
                    <a:pt x="23" y="104"/>
                    <a:pt x="24" y="106"/>
                  </a:cubicBezTo>
                  <a:cubicBezTo>
                    <a:pt x="25" y="108"/>
                    <a:pt x="26" y="110"/>
                    <a:pt x="27" y="113"/>
                  </a:cubicBezTo>
                  <a:cubicBezTo>
                    <a:pt x="28" y="115"/>
                    <a:pt x="28" y="118"/>
                    <a:pt x="26" y="120"/>
                  </a:cubicBezTo>
                  <a:cubicBezTo>
                    <a:pt x="20" y="125"/>
                    <a:pt x="20" y="125"/>
                    <a:pt x="20" y="125"/>
                  </a:cubicBezTo>
                  <a:cubicBezTo>
                    <a:pt x="16" y="129"/>
                    <a:pt x="16" y="136"/>
                    <a:pt x="20" y="140"/>
                  </a:cubicBezTo>
                  <a:cubicBezTo>
                    <a:pt x="30" y="149"/>
                    <a:pt x="30" y="149"/>
                    <a:pt x="30" y="149"/>
                  </a:cubicBezTo>
                  <a:cubicBezTo>
                    <a:pt x="32" y="151"/>
                    <a:pt x="34" y="153"/>
                    <a:pt x="37" y="153"/>
                  </a:cubicBezTo>
                  <a:cubicBezTo>
                    <a:pt x="40" y="153"/>
                    <a:pt x="42" y="151"/>
                    <a:pt x="44" y="149"/>
                  </a:cubicBezTo>
                  <a:cubicBezTo>
                    <a:pt x="50" y="144"/>
                    <a:pt x="50" y="144"/>
                    <a:pt x="50" y="144"/>
                  </a:cubicBezTo>
                  <a:cubicBezTo>
                    <a:pt x="51" y="143"/>
                    <a:pt x="53" y="142"/>
                    <a:pt x="54" y="142"/>
                  </a:cubicBezTo>
                  <a:cubicBezTo>
                    <a:pt x="55" y="142"/>
                    <a:pt x="56" y="142"/>
                    <a:pt x="57" y="143"/>
                  </a:cubicBezTo>
                  <a:cubicBezTo>
                    <a:pt x="59" y="144"/>
                    <a:pt x="61" y="145"/>
                    <a:pt x="64" y="146"/>
                  </a:cubicBezTo>
                  <a:cubicBezTo>
                    <a:pt x="66" y="146"/>
                    <a:pt x="68" y="149"/>
                    <a:pt x="68" y="151"/>
                  </a:cubicBezTo>
                  <a:cubicBezTo>
                    <a:pt x="68" y="159"/>
                    <a:pt x="68" y="159"/>
                    <a:pt x="68" y="159"/>
                  </a:cubicBezTo>
                  <a:cubicBezTo>
                    <a:pt x="68" y="165"/>
                    <a:pt x="73" y="170"/>
                    <a:pt x="78" y="170"/>
                  </a:cubicBezTo>
                  <a:cubicBezTo>
                    <a:pt x="92" y="170"/>
                    <a:pt x="92" y="170"/>
                    <a:pt x="92" y="170"/>
                  </a:cubicBezTo>
                  <a:cubicBezTo>
                    <a:pt x="97" y="170"/>
                    <a:pt x="102" y="165"/>
                    <a:pt x="102" y="159"/>
                  </a:cubicBezTo>
                  <a:cubicBezTo>
                    <a:pt x="102" y="151"/>
                    <a:pt x="102" y="151"/>
                    <a:pt x="102" y="151"/>
                  </a:cubicBezTo>
                  <a:cubicBezTo>
                    <a:pt x="102" y="149"/>
                    <a:pt x="104" y="146"/>
                    <a:pt x="106" y="146"/>
                  </a:cubicBezTo>
                  <a:cubicBezTo>
                    <a:pt x="109" y="145"/>
                    <a:pt x="111" y="144"/>
                    <a:pt x="113" y="143"/>
                  </a:cubicBezTo>
                  <a:cubicBezTo>
                    <a:pt x="114" y="142"/>
                    <a:pt x="115" y="142"/>
                    <a:pt x="116" y="142"/>
                  </a:cubicBezTo>
                  <a:cubicBezTo>
                    <a:pt x="117" y="142"/>
                    <a:pt x="119" y="143"/>
                    <a:pt x="120" y="144"/>
                  </a:cubicBezTo>
                  <a:cubicBezTo>
                    <a:pt x="126" y="149"/>
                    <a:pt x="126" y="149"/>
                    <a:pt x="126" y="149"/>
                  </a:cubicBezTo>
                  <a:cubicBezTo>
                    <a:pt x="128" y="151"/>
                    <a:pt x="130" y="153"/>
                    <a:pt x="133" y="153"/>
                  </a:cubicBezTo>
                  <a:cubicBezTo>
                    <a:pt x="136" y="153"/>
                    <a:pt x="139" y="151"/>
                    <a:pt x="140" y="149"/>
                  </a:cubicBezTo>
                  <a:cubicBezTo>
                    <a:pt x="150" y="140"/>
                    <a:pt x="150" y="140"/>
                    <a:pt x="150" y="140"/>
                  </a:cubicBezTo>
                  <a:cubicBezTo>
                    <a:pt x="154" y="136"/>
                    <a:pt x="154" y="129"/>
                    <a:pt x="150" y="125"/>
                  </a:cubicBezTo>
                  <a:cubicBezTo>
                    <a:pt x="144" y="120"/>
                    <a:pt x="144" y="120"/>
                    <a:pt x="144" y="120"/>
                  </a:cubicBezTo>
                  <a:cubicBezTo>
                    <a:pt x="143" y="118"/>
                    <a:pt x="142" y="115"/>
                    <a:pt x="143" y="113"/>
                  </a:cubicBezTo>
                  <a:cubicBezTo>
                    <a:pt x="144" y="110"/>
                    <a:pt x="145" y="108"/>
                    <a:pt x="146" y="106"/>
                  </a:cubicBezTo>
                  <a:cubicBezTo>
                    <a:pt x="147" y="104"/>
                    <a:pt x="149" y="102"/>
                    <a:pt x="152" y="102"/>
                  </a:cubicBezTo>
                  <a:cubicBezTo>
                    <a:pt x="160" y="102"/>
                    <a:pt x="160" y="102"/>
                    <a:pt x="160" y="102"/>
                  </a:cubicBezTo>
                  <a:cubicBezTo>
                    <a:pt x="165" y="102"/>
                    <a:pt x="170" y="97"/>
                    <a:pt x="170" y="91"/>
                  </a:cubicBezTo>
                  <a:cubicBezTo>
                    <a:pt x="170" y="78"/>
                    <a:pt x="170" y="78"/>
                    <a:pt x="170" y="78"/>
                  </a:cubicBezTo>
                  <a:cubicBezTo>
                    <a:pt x="170" y="72"/>
                    <a:pt x="165" y="68"/>
                    <a:pt x="160" y="68"/>
                  </a:cubicBezTo>
                  <a:close/>
                  <a:moveTo>
                    <a:pt x="116" y="85"/>
                  </a:moveTo>
                  <a:cubicBezTo>
                    <a:pt x="116" y="101"/>
                    <a:pt x="102" y="115"/>
                    <a:pt x="85" y="115"/>
                  </a:cubicBezTo>
                  <a:cubicBezTo>
                    <a:pt x="68" y="115"/>
                    <a:pt x="55" y="101"/>
                    <a:pt x="55" y="85"/>
                  </a:cubicBezTo>
                  <a:cubicBezTo>
                    <a:pt x="55" y="68"/>
                    <a:pt x="68" y="54"/>
                    <a:pt x="85" y="54"/>
                  </a:cubicBezTo>
                  <a:cubicBezTo>
                    <a:pt x="102" y="54"/>
                    <a:pt x="116" y="68"/>
                    <a:pt x="116" y="85"/>
                  </a:cubicBezTo>
                  <a:close/>
                  <a:moveTo>
                    <a:pt x="116" y="85"/>
                  </a:moveTo>
                  <a:cubicBezTo>
                    <a:pt x="116" y="85"/>
                    <a:pt x="116" y="85"/>
                    <a:pt x="116" y="85"/>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29" name="Freeform 19">
              <a:extLst>
                <a:ext uri="{FF2B5EF4-FFF2-40B4-BE49-F238E27FC236}">
                  <a16:creationId xmlns:a16="http://schemas.microsoft.com/office/drawing/2014/main" id="{7EBD25AA-1E8E-46C2-9095-C4142D681741}"/>
                </a:ext>
              </a:extLst>
            </p:cNvPr>
            <p:cNvSpPr>
              <a:spLocks noEditPoints="1"/>
            </p:cNvSpPr>
            <p:nvPr/>
          </p:nvSpPr>
          <p:spPr bwMode="auto">
            <a:xfrm>
              <a:off x="1515456" y="1777350"/>
              <a:ext cx="173038" cy="174625"/>
            </a:xfrm>
            <a:custGeom>
              <a:avLst/>
              <a:gdLst>
                <a:gd name="T0" fmla="*/ 77 w 88"/>
                <a:gd name="T1" fmla="*/ 55 h 89"/>
                <a:gd name="T2" fmla="*/ 88 w 88"/>
                <a:gd name="T3" fmla="*/ 48 h 89"/>
                <a:gd name="T4" fmla="*/ 81 w 88"/>
                <a:gd name="T5" fmla="*/ 34 h 89"/>
                <a:gd name="T6" fmla="*/ 76 w 88"/>
                <a:gd name="T7" fmla="*/ 33 h 89"/>
                <a:gd name="T8" fmla="*/ 75 w 88"/>
                <a:gd name="T9" fmla="*/ 28 h 89"/>
                <a:gd name="T10" fmla="*/ 78 w 88"/>
                <a:gd name="T11" fmla="*/ 16 h 89"/>
                <a:gd name="T12" fmla="*/ 68 w 88"/>
                <a:gd name="T13" fmla="*/ 9 h 89"/>
                <a:gd name="T14" fmla="*/ 60 w 88"/>
                <a:gd name="T15" fmla="*/ 14 h 89"/>
                <a:gd name="T16" fmla="*/ 59 w 88"/>
                <a:gd name="T17" fmla="*/ 14 h 89"/>
                <a:gd name="T18" fmla="*/ 54 w 88"/>
                <a:gd name="T19" fmla="*/ 11 h 89"/>
                <a:gd name="T20" fmla="*/ 47 w 88"/>
                <a:gd name="T21" fmla="*/ 0 h 89"/>
                <a:gd name="T22" fmla="*/ 34 w 88"/>
                <a:gd name="T23" fmla="*/ 7 h 89"/>
                <a:gd name="T24" fmla="*/ 33 w 88"/>
                <a:gd name="T25" fmla="*/ 12 h 89"/>
                <a:gd name="T26" fmla="*/ 29 w 88"/>
                <a:gd name="T27" fmla="*/ 14 h 89"/>
                <a:gd name="T28" fmla="*/ 25 w 88"/>
                <a:gd name="T29" fmla="*/ 11 h 89"/>
                <a:gd name="T30" fmla="*/ 15 w 88"/>
                <a:gd name="T31" fmla="*/ 11 h 89"/>
                <a:gd name="T32" fmla="*/ 10 w 88"/>
                <a:gd name="T33" fmla="*/ 25 h 89"/>
                <a:gd name="T34" fmla="*/ 13 w 88"/>
                <a:gd name="T35" fmla="*/ 30 h 89"/>
                <a:gd name="T36" fmla="*/ 11 w 88"/>
                <a:gd name="T37" fmla="*/ 34 h 89"/>
                <a:gd name="T38" fmla="*/ 0 w 88"/>
                <a:gd name="T39" fmla="*/ 41 h 89"/>
                <a:gd name="T40" fmla="*/ 7 w 88"/>
                <a:gd name="T41" fmla="*/ 55 h 89"/>
                <a:gd name="T42" fmla="*/ 12 w 88"/>
                <a:gd name="T43" fmla="*/ 56 h 89"/>
                <a:gd name="T44" fmla="*/ 13 w 88"/>
                <a:gd name="T45" fmla="*/ 61 h 89"/>
                <a:gd name="T46" fmla="*/ 8 w 88"/>
                <a:gd name="T47" fmla="*/ 69 h 89"/>
                <a:gd name="T48" fmla="*/ 15 w 88"/>
                <a:gd name="T49" fmla="*/ 78 h 89"/>
                <a:gd name="T50" fmla="*/ 25 w 88"/>
                <a:gd name="T51" fmla="*/ 78 h 89"/>
                <a:gd name="T52" fmla="*/ 29 w 88"/>
                <a:gd name="T53" fmla="*/ 75 h 89"/>
                <a:gd name="T54" fmla="*/ 33 w 88"/>
                <a:gd name="T55" fmla="*/ 77 h 89"/>
                <a:gd name="T56" fmla="*/ 34 w 88"/>
                <a:gd name="T57" fmla="*/ 82 h 89"/>
                <a:gd name="T58" fmla="*/ 47 w 88"/>
                <a:gd name="T59" fmla="*/ 89 h 89"/>
                <a:gd name="T60" fmla="*/ 54 w 88"/>
                <a:gd name="T61" fmla="*/ 78 h 89"/>
                <a:gd name="T62" fmla="*/ 59 w 88"/>
                <a:gd name="T63" fmla="*/ 75 h 89"/>
                <a:gd name="T64" fmla="*/ 60 w 88"/>
                <a:gd name="T65" fmla="*/ 75 h 89"/>
                <a:gd name="T66" fmla="*/ 68 w 88"/>
                <a:gd name="T67" fmla="*/ 80 h 89"/>
                <a:gd name="T68" fmla="*/ 78 w 88"/>
                <a:gd name="T69" fmla="*/ 73 h 89"/>
                <a:gd name="T70" fmla="*/ 75 w 88"/>
                <a:gd name="T71" fmla="*/ 61 h 89"/>
                <a:gd name="T72" fmla="*/ 76 w 88"/>
                <a:gd name="T73" fmla="*/ 56 h 89"/>
                <a:gd name="T74" fmla="*/ 44 w 88"/>
                <a:gd name="T75" fmla="*/ 58 h 89"/>
                <a:gd name="T76" fmla="*/ 44 w 88"/>
                <a:gd name="T77" fmla="*/ 31 h 89"/>
                <a:gd name="T78" fmla="*/ 57 w 88"/>
                <a:gd name="T79"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 h="89">
                  <a:moveTo>
                    <a:pt x="76" y="56"/>
                  </a:moveTo>
                  <a:cubicBezTo>
                    <a:pt x="76" y="55"/>
                    <a:pt x="77" y="55"/>
                    <a:pt x="77" y="55"/>
                  </a:cubicBezTo>
                  <a:cubicBezTo>
                    <a:pt x="81" y="55"/>
                    <a:pt x="81" y="55"/>
                    <a:pt x="81" y="55"/>
                  </a:cubicBezTo>
                  <a:cubicBezTo>
                    <a:pt x="85" y="55"/>
                    <a:pt x="88" y="52"/>
                    <a:pt x="88" y="48"/>
                  </a:cubicBezTo>
                  <a:cubicBezTo>
                    <a:pt x="88" y="41"/>
                    <a:pt x="88" y="41"/>
                    <a:pt x="88" y="41"/>
                  </a:cubicBezTo>
                  <a:cubicBezTo>
                    <a:pt x="88" y="37"/>
                    <a:pt x="85" y="34"/>
                    <a:pt x="81" y="34"/>
                  </a:cubicBezTo>
                  <a:cubicBezTo>
                    <a:pt x="77" y="34"/>
                    <a:pt x="77" y="34"/>
                    <a:pt x="77" y="34"/>
                  </a:cubicBezTo>
                  <a:cubicBezTo>
                    <a:pt x="77" y="34"/>
                    <a:pt x="76" y="34"/>
                    <a:pt x="76" y="33"/>
                  </a:cubicBezTo>
                  <a:cubicBezTo>
                    <a:pt x="76" y="32"/>
                    <a:pt x="75" y="31"/>
                    <a:pt x="75" y="30"/>
                  </a:cubicBezTo>
                  <a:cubicBezTo>
                    <a:pt x="74" y="29"/>
                    <a:pt x="74" y="29"/>
                    <a:pt x="75" y="28"/>
                  </a:cubicBezTo>
                  <a:cubicBezTo>
                    <a:pt x="78" y="25"/>
                    <a:pt x="78" y="25"/>
                    <a:pt x="78" y="25"/>
                  </a:cubicBezTo>
                  <a:cubicBezTo>
                    <a:pt x="80" y="23"/>
                    <a:pt x="80" y="18"/>
                    <a:pt x="78" y="16"/>
                  </a:cubicBezTo>
                  <a:cubicBezTo>
                    <a:pt x="73" y="11"/>
                    <a:pt x="73" y="11"/>
                    <a:pt x="73" y="11"/>
                  </a:cubicBezTo>
                  <a:cubicBezTo>
                    <a:pt x="72" y="10"/>
                    <a:pt x="70" y="9"/>
                    <a:pt x="68" y="9"/>
                  </a:cubicBezTo>
                  <a:cubicBezTo>
                    <a:pt x="66" y="9"/>
                    <a:pt x="64" y="10"/>
                    <a:pt x="63" y="11"/>
                  </a:cubicBezTo>
                  <a:cubicBezTo>
                    <a:pt x="60" y="14"/>
                    <a:pt x="60" y="14"/>
                    <a:pt x="60" y="14"/>
                  </a:cubicBezTo>
                  <a:cubicBezTo>
                    <a:pt x="60" y="14"/>
                    <a:pt x="60" y="14"/>
                    <a:pt x="59" y="14"/>
                  </a:cubicBezTo>
                  <a:cubicBezTo>
                    <a:pt x="59" y="14"/>
                    <a:pt x="59" y="14"/>
                    <a:pt x="59" y="14"/>
                  </a:cubicBezTo>
                  <a:cubicBezTo>
                    <a:pt x="57" y="13"/>
                    <a:pt x="56" y="13"/>
                    <a:pt x="55" y="12"/>
                  </a:cubicBezTo>
                  <a:cubicBezTo>
                    <a:pt x="55" y="12"/>
                    <a:pt x="54" y="12"/>
                    <a:pt x="54" y="11"/>
                  </a:cubicBezTo>
                  <a:cubicBezTo>
                    <a:pt x="54" y="7"/>
                    <a:pt x="54" y="7"/>
                    <a:pt x="54" y="7"/>
                  </a:cubicBezTo>
                  <a:cubicBezTo>
                    <a:pt x="54" y="3"/>
                    <a:pt x="51" y="0"/>
                    <a:pt x="47" y="0"/>
                  </a:cubicBezTo>
                  <a:cubicBezTo>
                    <a:pt x="41" y="0"/>
                    <a:pt x="41" y="0"/>
                    <a:pt x="41" y="0"/>
                  </a:cubicBezTo>
                  <a:cubicBezTo>
                    <a:pt x="37" y="0"/>
                    <a:pt x="34" y="3"/>
                    <a:pt x="34" y="7"/>
                  </a:cubicBezTo>
                  <a:cubicBezTo>
                    <a:pt x="34" y="11"/>
                    <a:pt x="34" y="11"/>
                    <a:pt x="34" y="11"/>
                  </a:cubicBezTo>
                  <a:cubicBezTo>
                    <a:pt x="34" y="12"/>
                    <a:pt x="33" y="12"/>
                    <a:pt x="33" y="12"/>
                  </a:cubicBezTo>
                  <a:cubicBezTo>
                    <a:pt x="31" y="13"/>
                    <a:pt x="30" y="13"/>
                    <a:pt x="29" y="14"/>
                  </a:cubicBezTo>
                  <a:cubicBezTo>
                    <a:pt x="29" y="14"/>
                    <a:pt x="29" y="14"/>
                    <a:pt x="29" y="14"/>
                  </a:cubicBezTo>
                  <a:cubicBezTo>
                    <a:pt x="28" y="14"/>
                    <a:pt x="28" y="14"/>
                    <a:pt x="28" y="14"/>
                  </a:cubicBezTo>
                  <a:cubicBezTo>
                    <a:pt x="25" y="11"/>
                    <a:pt x="25" y="11"/>
                    <a:pt x="25" y="11"/>
                  </a:cubicBezTo>
                  <a:cubicBezTo>
                    <a:pt x="23" y="10"/>
                    <a:pt x="22" y="9"/>
                    <a:pt x="20" y="9"/>
                  </a:cubicBezTo>
                  <a:cubicBezTo>
                    <a:pt x="18" y="9"/>
                    <a:pt x="16" y="10"/>
                    <a:pt x="15" y="11"/>
                  </a:cubicBezTo>
                  <a:cubicBezTo>
                    <a:pt x="10" y="16"/>
                    <a:pt x="10" y="16"/>
                    <a:pt x="10" y="16"/>
                  </a:cubicBezTo>
                  <a:cubicBezTo>
                    <a:pt x="8" y="18"/>
                    <a:pt x="8" y="23"/>
                    <a:pt x="10" y="25"/>
                  </a:cubicBezTo>
                  <a:cubicBezTo>
                    <a:pt x="13" y="28"/>
                    <a:pt x="13" y="28"/>
                    <a:pt x="13" y="28"/>
                  </a:cubicBezTo>
                  <a:cubicBezTo>
                    <a:pt x="13" y="29"/>
                    <a:pt x="14" y="29"/>
                    <a:pt x="13" y="30"/>
                  </a:cubicBezTo>
                  <a:cubicBezTo>
                    <a:pt x="13" y="31"/>
                    <a:pt x="12" y="32"/>
                    <a:pt x="12" y="33"/>
                  </a:cubicBezTo>
                  <a:cubicBezTo>
                    <a:pt x="12" y="34"/>
                    <a:pt x="11" y="34"/>
                    <a:pt x="11" y="34"/>
                  </a:cubicBezTo>
                  <a:cubicBezTo>
                    <a:pt x="7" y="34"/>
                    <a:pt x="7" y="34"/>
                    <a:pt x="7" y="34"/>
                  </a:cubicBezTo>
                  <a:cubicBezTo>
                    <a:pt x="3" y="34"/>
                    <a:pt x="0" y="37"/>
                    <a:pt x="0" y="41"/>
                  </a:cubicBezTo>
                  <a:cubicBezTo>
                    <a:pt x="0" y="48"/>
                    <a:pt x="0" y="48"/>
                    <a:pt x="0" y="48"/>
                  </a:cubicBezTo>
                  <a:cubicBezTo>
                    <a:pt x="0" y="52"/>
                    <a:pt x="3" y="55"/>
                    <a:pt x="7" y="55"/>
                  </a:cubicBezTo>
                  <a:cubicBezTo>
                    <a:pt x="11" y="55"/>
                    <a:pt x="11" y="55"/>
                    <a:pt x="11" y="55"/>
                  </a:cubicBezTo>
                  <a:cubicBezTo>
                    <a:pt x="11" y="55"/>
                    <a:pt x="12" y="55"/>
                    <a:pt x="12" y="56"/>
                  </a:cubicBezTo>
                  <a:cubicBezTo>
                    <a:pt x="12" y="57"/>
                    <a:pt x="13" y="58"/>
                    <a:pt x="13" y="59"/>
                  </a:cubicBezTo>
                  <a:cubicBezTo>
                    <a:pt x="14" y="60"/>
                    <a:pt x="13" y="61"/>
                    <a:pt x="13" y="61"/>
                  </a:cubicBezTo>
                  <a:cubicBezTo>
                    <a:pt x="10" y="64"/>
                    <a:pt x="10" y="64"/>
                    <a:pt x="10" y="64"/>
                  </a:cubicBezTo>
                  <a:cubicBezTo>
                    <a:pt x="9" y="65"/>
                    <a:pt x="8" y="67"/>
                    <a:pt x="8" y="69"/>
                  </a:cubicBezTo>
                  <a:cubicBezTo>
                    <a:pt x="8" y="70"/>
                    <a:pt x="9" y="72"/>
                    <a:pt x="10" y="73"/>
                  </a:cubicBezTo>
                  <a:cubicBezTo>
                    <a:pt x="15" y="78"/>
                    <a:pt x="15" y="78"/>
                    <a:pt x="15" y="78"/>
                  </a:cubicBezTo>
                  <a:cubicBezTo>
                    <a:pt x="16" y="79"/>
                    <a:pt x="18" y="80"/>
                    <a:pt x="20" y="80"/>
                  </a:cubicBezTo>
                  <a:cubicBezTo>
                    <a:pt x="22" y="80"/>
                    <a:pt x="23" y="79"/>
                    <a:pt x="25" y="78"/>
                  </a:cubicBezTo>
                  <a:cubicBezTo>
                    <a:pt x="28" y="75"/>
                    <a:pt x="28" y="75"/>
                    <a:pt x="28" y="75"/>
                  </a:cubicBezTo>
                  <a:cubicBezTo>
                    <a:pt x="28" y="75"/>
                    <a:pt x="28" y="75"/>
                    <a:pt x="29" y="75"/>
                  </a:cubicBezTo>
                  <a:cubicBezTo>
                    <a:pt x="29" y="75"/>
                    <a:pt x="29" y="75"/>
                    <a:pt x="29" y="75"/>
                  </a:cubicBezTo>
                  <a:cubicBezTo>
                    <a:pt x="30" y="76"/>
                    <a:pt x="31" y="76"/>
                    <a:pt x="33" y="77"/>
                  </a:cubicBezTo>
                  <a:cubicBezTo>
                    <a:pt x="33" y="77"/>
                    <a:pt x="34" y="77"/>
                    <a:pt x="34" y="78"/>
                  </a:cubicBezTo>
                  <a:cubicBezTo>
                    <a:pt x="34" y="82"/>
                    <a:pt x="34" y="82"/>
                    <a:pt x="34" y="82"/>
                  </a:cubicBezTo>
                  <a:cubicBezTo>
                    <a:pt x="34" y="86"/>
                    <a:pt x="37" y="89"/>
                    <a:pt x="41" y="89"/>
                  </a:cubicBezTo>
                  <a:cubicBezTo>
                    <a:pt x="47" y="89"/>
                    <a:pt x="47" y="89"/>
                    <a:pt x="47" y="89"/>
                  </a:cubicBezTo>
                  <a:cubicBezTo>
                    <a:pt x="51" y="89"/>
                    <a:pt x="54" y="86"/>
                    <a:pt x="54" y="82"/>
                  </a:cubicBezTo>
                  <a:cubicBezTo>
                    <a:pt x="54" y="78"/>
                    <a:pt x="54" y="78"/>
                    <a:pt x="54" y="78"/>
                  </a:cubicBezTo>
                  <a:cubicBezTo>
                    <a:pt x="54" y="77"/>
                    <a:pt x="55" y="77"/>
                    <a:pt x="55" y="77"/>
                  </a:cubicBezTo>
                  <a:cubicBezTo>
                    <a:pt x="56" y="76"/>
                    <a:pt x="57" y="76"/>
                    <a:pt x="59" y="75"/>
                  </a:cubicBezTo>
                  <a:cubicBezTo>
                    <a:pt x="59" y="75"/>
                    <a:pt x="59" y="75"/>
                    <a:pt x="59" y="75"/>
                  </a:cubicBezTo>
                  <a:cubicBezTo>
                    <a:pt x="60" y="75"/>
                    <a:pt x="60" y="75"/>
                    <a:pt x="60" y="75"/>
                  </a:cubicBezTo>
                  <a:cubicBezTo>
                    <a:pt x="63" y="78"/>
                    <a:pt x="63" y="78"/>
                    <a:pt x="63" y="78"/>
                  </a:cubicBezTo>
                  <a:cubicBezTo>
                    <a:pt x="64" y="79"/>
                    <a:pt x="66" y="80"/>
                    <a:pt x="68" y="80"/>
                  </a:cubicBezTo>
                  <a:cubicBezTo>
                    <a:pt x="70" y="80"/>
                    <a:pt x="72" y="79"/>
                    <a:pt x="73" y="78"/>
                  </a:cubicBezTo>
                  <a:cubicBezTo>
                    <a:pt x="78" y="73"/>
                    <a:pt x="78" y="73"/>
                    <a:pt x="78" y="73"/>
                  </a:cubicBezTo>
                  <a:cubicBezTo>
                    <a:pt x="80" y="71"/>
                    <a:pt x="80" y="66"/>
                    <a:pt x="78" y="64"/>
                  </a:cubicBezTo>
                  <a:cubicBezTo>
                    <a:pt x="75" y="61"/>
                    <a:pt x="75" y="61"/>
                    <a:pt x="75" y="61"/>
                  </a:cubicBezTo>
                  <a:cubicBezTo>
                    <a:pt x="74" y="61"/>
                    <a:pt x="74" y="60"/>
                    <a:pt x="75" y="59"/>
                  </a:cubicBezTo>
                  <a:cubicBezTo>
                    <a:pt x="75" y="58"/>
                    <a:pt x="76" y="57"/>
                    <a:pt x="76" y="56"/>
                  </a:cubicBezTo>
                  <a:close/>
                  <a:moveTo>
                    <a:pt x="57" y="45"/>
                  </a:moveTo>
                  <a:cubicBezTo>
                    <a:pt x="57" y="52"/>
                    <a:pt x="51" y="58"/>
                    <a:pt x="44" y="58"/>
                  </a:cubicBezTo>
                  <a:cubicBezTo>
                    <a:pt x="36" y="58"/>
                    <a:pt x="30" y="52"/>
                    <a:pt x="30" y="45"/>
                  </a:cubicBezTo>
                  <a:cubicBezTo>
                    <a:pt x="30" y="37"/>
                    <a:pt x="36" y="31"/>
                    <a:pt x="44" y="31"/>
                  </a:cubicBezTo>
                  <a:cubicBezTo>
                    <a:pt x="51" y="31"/>
                    <a:pt x="57" y="37"/>
                    <a:pt x="57" y="45"/>
                  </a:cubicBezTo>
                  <a:close/>
                  <a:moveTo>
                    <a:pt x="57" y="45"/>
                  </a:moveTo>
                  <a:cubicBezTo>
                    <a:pt x="57" y="45"/>
                    <a:pt x="57" y="45"/>
                    <a:pt x="57" y="45"/>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0" name="Freeform 21">
              <a:extLst>
                <a:ext uri="{FF2B5EF4-FFF2-40B4-BE49-F238E27FC236}">
                  <a16:creationId xmlns:a16="http://schemas.microsoft.com/office/drawing/2014/main" id="{0910FD6E-0F59-4A29-8DEF-AA501C236C70}"/>
                </a:ext>
              </a:extLst>
            </p:cNvPr>
            <p:cNvSpPr>
              <a:spLocks noEditPoints="1"/>
            </p:cNvSpPr>
            <p:nvPr/>
          </p:nvSpPr>
          <p:spPr bwMode="auto">
            <a:xfrm>
              <a:off x="1633523" y="3282363"/>
              <a:ext cx="262512" cy="469365"/>
            </a:xfrm>
            <a:custGeom>
              <a:avLst/>
              <a:gdLst>
                <a:gd name="T0" fmla="*/ 30 w 50"/>
                <a:gd name="T1" fmla="*/ 40 h 97"/>
                <a:gd name="T2" fmla="*/ 18 w 50"/>
                <a:gd name="T3" fmla="*/ 31 h 97"/>
                <a:gd name="T4" fmla="*/ 24 w 50"/>
                <a:gd name="T5" fmla="*/ 25 h 97"/>
                <a:gd name="T6" fmla="*/ 32 w 50"/>
                <a:gd name="T7" fmla="*/ 28 h 97"/>
                <a:gd name="T8" fmla="*/ 38 w 50"/>
                <a:gd name="T9" fmla="*/ 31 h 97"/>
                <a:gd name="T10" fmla="*/ 46 w 50"/>
                <a:gd name="T11" fmla="*/ 22 h 97"/>
                <a:gd name="T12" fmla="*/ 41 w 50"/>
                <a:gd name="T13" fmla="*/ 15 h 97"/>
                <a:gd name="T14" fmla="*/ 33 w 50"/>
                <a:gd name="T15" fmla="*/ 11 h 97"/>
                <a:gd name="T16" fmla="*/ 33 w 50"/>
                <a:gd name="T17" fmla="*/ 7 h 97"/>
                <a:gd name="T18" fmla="*/ 27 w 50"/>
                <a:gd name="T19" fmla="*/ 0 h 97"/>
                <a:gd name="T20" fmla="*/ 22 w 50"/>
                <a:gd name="T21" fmla="*/ 0 h 97"/>
                <a:gd name="T22" fmla="*/ 15 w 50"/>
                <a:gd name="T23" fmla="*/ 7 h 97"/>
                <a:gd name="T24" fmla="*/ 15 w 50"/>
                <a:gd name="T25" fmla="*/ 11 h 97"/>
                <a:gd name="T26" fmla="*/ 1 w 50"/>
                <a:gd name="T27" fmla="*/ 31 h 97"/>
                <a:gd name="T28" fmla="*/ 23 w 50"/>
                <a:gd name="T29" fmla="*/ 54 h 97"/>
                <a:gd name="T30" fmla="*/ 33 w 50"/>
                <a:gd name="T31" fmla="*/ 64 h 97"/>
                <a:gd name="T32" fmla="*/ 23 w 50"/>
                <a:gd name="T33" fmla="*/ 72 h 97"/>
                <a:gd name="T34" fmla="*/ 14 w 50"/>
                <a:gd name="T35" fmla="*/ 69 h 97"/>
                <a:gd name="T36" fmla="*/ 8 w 50"/>
                <a:gd name="T37" fmla="*/ 66 h 97"/>
                <a:gd name="T38" fmla="*/ 0 w 50"/>
                <a:gd name="T39" fmla="*/ 75 h 97"/>
                <a:gd name="T40" fmla="*/ 4 w 50"/>
                <a:gd name="T41" fmla="*/ 82 h 97"/>
                <a:gd name="T42" fmla="*/ 15 w 50"/>
                <a:gd name="T43" fmla="*/ 87 h 97"/>
                <a:gd name="T44" fmla="*/ 15 w 50"/>
                <a:gd name="T45" fmla="*/ 90 h 97"/>
                <a:gd name="T46" fmla="*/ 22 w 50"/>
                <a:gd name="T47" fmla="*/ 97 h 97"/>
                <a:gd name="T48" fmla="*/ 27 w 50"/>
                <a:gd name="T49" fmla="*/ 97 h 97"/>
                <a:gd name="T50" fmla="*/ 33 w 50"/>
                <a:gd name="T51" fmla="*/ 90 h 97"/>
                <a:gd name="T52" fmla="*/ 33 w 50"/>
                <a:gd name="T53" fmla="*/ 87 h 97"/>
                <a:gd name="T54" fmla="*/ 50 w 50"/>
                <a:gd name="T55" fmla="*/ 63 h 97"/>
                <a:gd name="T56" fmla="*/ 30 w 50"/>
                <a:gd name="T57" fmla="*/ 40 h 97"/>
                <a:gd name="T58" fmla="*/ 30 w 50"/>
                <a:gd name="T59" fmla="*/ 40 h 97"/>
                <a:gd name="T60" fmla="*/ 30 w 50"/>
                <a:gd name="T61"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97">
                  <a:moveTo>
                    <a:pt x="30" y="40"/>
                  </a:moveTo>
                  <a:cubicBezTo>
                    <a:pt x="24" y="37"/>
                    <a:pt x="18" y="36"/>
                    <a:pt x="18" y="31"/>
                  </a:cubicBezTo>
                  <a:cubicBezTo>
                    <a:pt x="18" y="27"/>
                    <a:pt x="20" y="25"/>
                    <a:pt x="24" y="25"/>
                  </a:cubicBezTo>
                  <a:cubicBezTo>
                    <a:pt x="27" y="25"/>
                    <a:pt x="29" y="26"/>
                    <a:pt x="32" y="28"/>
                  </a:cubicBezTo>
                  <a:cubicBezTo>
                    <a:pt x="33" y="30"/>
                    <a:pt x="35" y="31"/>
                    <a:pt x="38" y="31"/>
                  </a:cubicBezTo>
                  <a:cubicBezTo>
                    <a:pt x="42" y="31"/>
                    <a:pt x="46" y="26"/>
                    <a:pt x="46" y="22"/>
                  </a:cubicBezTo>
                  <a:cubicBezTo>
                    <a:pt x="46" y="19"/>
                    <a:pt x="44" y="17"/>
                    <a:pt x="41" y="15"/>
                  </a:cubicBezTo>
                  <a:cubicBezTo>
                    <a:pt x="39" y="13"/>
                    <a:pt x="36" y="12"/>
                    <a:pt x="33" y="11"/>
                  </a:cubicBezTo>
                  <a:cubicBezTo>
                    <a:pt x="33" y="7"/>
                    <a:pt x="33" y="7"/>
                    <a:pt x="33" y="7"/>
                  </a:cubicBezTo>
                  <a:cubicBezTo>
                    <a:pt x="33" y="3"/>
                    <a:pt x="30" y="0"/>
                    <a:pt x="27" y="0"/>
                  </a:cubicBezTo>
                  <a:cubicBezTo>
                    <a:pt x="22" y="0"/>
                    <a:pt x="22" y="0"/>
                    <a:pt x="22" y="0"/>
                  </a:cubicBezTo>
                  <a:cubicBezTo>
                    <a:pt x="18" y="0"/>
                    <a:pt x="15" y="3"/>
                    <a:pt x="15" y="7"/>
                  </a:cubicBezTo>
                  <a:cubicBezTo>
                    <a:pt x="15" y="11"/>
                    <a:pt x="15" y="11"/>
                    <a:pt x="15" y="11"/>
                  </a:cubicBezTo>
                  <a:cubicBezTo>
                    <a:pt x="6" y="15"/>
                    <a:pt x="1" y="23"/>
                    <a:pt x="1" y="31"/>
                  </a:cubicBezTo>
                  <a:cubicBezTo>
                    <a:pt x="1" y="44"/>
                    <a:pt x="13" y="50"/>
                    <a:pt x="23" y="54"/>
                  </a:cubicBezTo>
                  <a:cubicBezTo>
                    <a:pt x="31" y="58"/>
                    <a:pt x="33" y="60"/>
                    <a:pt x="33" y="64"/>
                  </a:cubicBezTo>
                  <a:cubicBezTo>
                    <a:pt x="33" y="69"/>
                    <a:pt x="28" y="72"/>
                    <a:pt x="23" y="72"/>
                  </a:cubicBezTo>
                  <a:cubicBezTo>
                    <a:pt x="20" y="72"/>
                    <a:pt x="17" y="72"/>
                    <a:pt x="14" y="69"/>
                  </a:cubicBezTo>
                  <a:cubicBezTo>
                    <a:pt x="12" y="68"/>
                    <a:pt x="10" y="66"/>
                    <a:pt x="8" y="66"/>
                  </a:cubicBezTo>
                  <a:cubicBezTo>
                    <a:pt x="3" y="66"/>
                    <a:pt x="0" y="71"/>
                    <a:pt x="0" y="75"/>
                  </a:cubicBezTo>
                  <a:cubicBezTo>
                    <a:pt x="0" y="78"/>
                    <a:pt x="1" y="80"/>
                    <a:pt x="4" y="82"/>
                  </a:cubicBezTo>
                  <a:cubicBezTo>
                    <a:pt x="7" y="84"/>
                    <a:pt x="11" y="86"/>
                    <a:pt x="15" y="87"/>
                  </a:cubicBezTo>
                  <a:cubicBezTo>
                    <a:pt x="15" y="90"/>
                    <a:pt x="15" y="90"/>
                    <a:pt x="15" y="90"/>
                  </a:cubicBezTo>
                  <a:cubicBezTo>
                    <a:pt x="15" y="94"/>
                    <a:pt x="18" y="97"/>
                    <a:pt x="22" y="97"/>
                  </a:cubicBezTo>
                  <a:cubicBezTo>
                    <a:pt x="27" y="97"/>
                    <a:pt x="27" y="97"/>
                    <a:pt x="27" y="97"/>
                  </a:cubicBezTo>
                  <a:cubicBezTo>
                    <a:pt x="30" y="97"/>
                    <a:pt x="33" y="94"/>
                    <a:pt x="33" y="90"/>
                  </a:cubicBezTo>
                  <a:cubicBezTo>
                    <a:pt x="33" y="87"/>
                    <a:pt x="33" y="87"/>
                    <a:pt x="33" y="87"/>
                  </a:cubicBezTo>
                  <a:cubicBezTo>
                    <a:pt x="43" y="83"/>
                    <a:pt x="50" y="75"/>
                    <a:pt x="50" y="63"/>
                  </a:cubicBezTo>
                  <a:cubicBezTo>
                    <a:pt x="50" y="51"/>
                    <a:pt x="41" y="46"/>
                    <a:pt x="30" y="40"/>
                  </a:cubicBezTo>
                  <a:close/>
                  <a:moveTo>
                    <a:pt x="30" y="40"/>
                  </a:moveTo>
                  <a:cubicBezTo>
                    <a:pt x="30" y="40"/>
                    <a:pt x="30" y="40"/>
                    <a:pt x="30" y="4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1" name="Freeform 22">
              <a:extLst>
                <a:ext uri="{FF2B5EF4-FFF2-40B4-BE49-F238E27FC236}">
                  <a16:creationId xmlns:a16="http://schemas.microsoft.com/office/drawing/2014/main" id="{87B2874B-4777-4DFB-BCAB-187A7919DB86}"/>
                </a:ext>
              </a:extLst>
            </p:cNvPr>
            <p:cNvSpPr>
              <a:spLocks noEditPoints="1"/>
            </p:cNvSpPr>
            <p:nvPr/>
          </p:nvSpPr>
          <p:spPr bwMode="auto">
            <a:xfrm>
              <a:off x="1465905" y="3247566"/>
              <a:ext cx="560691" cy="546223"/>
            </a:xfrm>
            <a:custGeom>
              <a:avLst/>
              <a:gdLst>
                <a:gd name="T0" fmla="*/ 91 w 182"/>
                <a:gd name="T1" fmla="*/ 0 h 182"/>
                <a:gd name="T2" fmla="*/ 0 w 182"/>
                <a:gd name="T3" fmla="*/ 91 h 182"/>
                <a:gd name="T4" fmla="*/ 91 w 182"/>
                <a:gd name="T5" fmla="*/ 182 h 182"/>
                <a:gd name="T6" fmla="*/ 182 w 182"/>
                <a:gd name="T7" fmla="*/ 91 h 182"/>
                <a:gd name="T8" fmla="*/ 91 w 182"/>
                <a:gd name="T9" fmla="*/ 0 h 182"/>
                <a:gd name="T10" fmla="*/ 91 w 182"/>
                <a:gd name="T11" fmla="*/ 156 h 182"/>
                <a:gd name="T12" fmla="*/ 26 w 182"/>
                <a:gd name="T13" fmla="*/ 91 h 182"/>
                <a:gd name="T14" fmla="*/ 91 w 182"/>
                <a:gd name="T15" fmla="*/ 26 h 182"/>
                <a:gd name="T16" fmla="*/ 156 w 182"/>
                <a:gd name="T17" fmla="*/ 91 h 182"/>
                <a:gd name="T18" fmla="*/ 91 w 182"/>
                <a:gd name="T19" fmla="*/ 156 h 182"/>
                <a:gd name="T20" fmla="*/ 91 w 182"/>
                <a:gd name="T21" fmla="*/ 156 h 182"/>
                <a:gd name="T22" fmla="*/ 91 w 182"/>
                <a:gd name="T23" fmla="*/ 15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82">
                  <a:moveTo>
                    <a:pt x="91" y="0"/>
                  </a:moveTo>
                  <a:cubicBezTo>
                    <a:pt x="40" y="0"/>
                    <a:pt x="0" y="41"/>
                    <a:pt x="0" y="91"/>
                  </a:cubicBezTo>
                  <a:cubicBezTo>
                    <a:pt x="0" y="142"/>
                    <a:pt x="40" y="182"/>
                    <a:pt x="91" y="182"/>
                  </a:cubicBezTo>
                  <a:cubicBezTo>
                    <a:pt x="141" y="182"/>
                    <a:pt x="182" y="142"/>
                    <a:pt x="182" y="91"/>
                  </a:cubicBezTo>
                  <a:cubicBezTo>
                    <a:pt x="182" y="41"/>
                    <a:pt x="141" y="0"/>
                    <a:pt x="91" y="0"/>
                  </a:cubicBezTo>
                  <a:close/>
                  <a:moveTo>
                    <a:pt x="91" y="156"/>
                  </a:moveTo>
                  <a:cubicBezTo>
                    <a:pt x="55" y="156"/>
                    <a:pt x="26" y="127"/>
                    <a:pt x="26" y="91"/>
                  </a:cubicBezTo>
                  <a:cubicBezTo>
                    <a:pt x="26" y="55"/>
                    <a:pt x="55" y="26"/>
                    <a:pt x="91" y="26"/>
                  </a:cubicBezTo>
                  <a:cubicBezTo>
                    <a:pt x="127" y="26"/>
                    <a:pt x="156" y="55"/>
                    <a:pt x="156" y="91"/>
                  </a:cubicBezTo>
                  <a:cubicBezTo>
                    <a:pt x="156" y="127"/>
                    <a:pt x="127" y="156"/>
                    <a:pt x="91" y="156"/>
                  </a:cubicBezTo>
                  <a:close/>
                  <a:moveTo>
                    <a:pt x="91" y="156"/>
                  </a:moveTo>
                  <a:cubicBezTo>
                    <a:pt x="91" y="156"/>
                    <a:pt x="91" y="156"/>
                    <a:pt x="91" y="156"/>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2" name="Freeform 20">
              <a:extLst>
                <a:ext uri="{FF2B5EF4-FFF2-40B4-BE49-F238E27FC236}">
                  <a16:creationId xmlns:a16="http://schemas.microsoft.com/office/drawing/2014/main" id="{B0CBAE58-6544-442E-8427-F2C883F78C9F}"/>
                </a:ext>
              </a:extLst>
            </p:cNvPr>
            <p:cNvSpPr>
              <a:spLocks noEditPoints="1"/>
            </p:cNvSpPr>
            <p:nvPr/>
          </p:nvSpPr>
          <p:spPr bwMode="auto">
            <a:xfrm>
              <a:off x="1546622" y="4895627"/>
              <a:ext cx="358775" cy="361950"/>
            </a:xfrm>
            <a:custGeom>
              <a:avLst/>
              <a:gdLst>
                <a:gd name="T0" fmla="*/ 149 w 183"/>
                <a:gd name="T1" fmla="*/ 117 h 184"/>
                <a:gd name="T2" fmla="*/ 123 w 183"/>
                <a:gd name="T3" fmla="*/ 129 h 184"/>
                <a:gd name="T4" fmla="*/ 66 w 183"/>
                <a:gd name="T5" fmla="*/ 100 h 184"/>
                <a:gd name="T6" fmla="*/ 67 w 183"/>
                <a:gd name="T7" fmla="*/ 92 h 184"/>
                <a:gd name="T8" fmla="*/ 66 w 183"/>
                <a:gd name="T9" fmla="*/ 82 h 184"/>
                <a:gd name="T10" fmla="*/ 122 w 183"/>
                <a:gd name="T11" fmla="*/ 53 h 184"/>
                <a:gd name="T12" fmla="*/ 149 w 183"/>
                <a:gd name="T13" fmla="*/ 67 h 184"/>
                <a:gd name="T14" fmla="*/ 183 w 183"/>
                <a:gd name="T15" fmla="*/ 33 h 184"/>
                <a:gd name="T16" fmla="*/ 149 w 183"/>
                <a:gd name="T17" fmla="*/ 0 h 184"/>
                <a:gd name="T18" fmla="*/ 116 w 183"/>
                <a:gd name="T19" fmla="*/ 33 h 184"/>
                <a:gd name="T20" fmla="*/ 117 w 183"/>
                <a:gd name="T21" fmla="*/ 42 h 184"/>
                <a:gd name="T22" fmla="*/ 60 w 183"/>
                <a:gd name="T23" fmla="*/ 71 h 184"/>
                <a:gd name="T24" fmla="*/ 34 w 183"/>
                <a:gd name="T25" fmla="*/ 58 h 184"/>
                <a:gd name="T26" fmla="*/ 0 w 183"/>
                <a:gd name="T27" fmla="*/ 92 h 184"/>
                <a:gd name="T28" fmla="*/ 34 w 183"/>
                <a:gd name="T29" fmla="*/ 125 h 184"/>
                <a:gd name="T30" fmla="*/ 60 w 183"/>
                <a:gd name="T31" fmla="*/ 112 h 184"/>
                <a:gd name="T32" fmla="*/ 117 w 183"/>
                <a:gd name="T33" fmla="*/ 141 h 184"/>
                <a:gd name="T34" fmla="*/ 115 w 183"/>
                <a:gd name="T35" fmla="*/ 150 h 184"/>
                <a:gd name="T36" fmla="*/ 149 w 183"/>
                <a:gd name="T37" fmla="*/ 184 h 184"/>
                <a:gd name="T38" fmla="*/ 183 w 183"/>
                <a:gd name="T39" fmla="*/ 150 h 184"/>
                <a:gd name="T40" fmla="*/ 149 w 183"/>
                <a:gd name="T41" fmla="*/ 117 h 184"/>
                <a:gd name="T42" fmla="*/ 149 w 183"/>
                <a:gd name="T43" fmla="*/ 117 h 184"/>
                <a:gd name="T44" fmla="*/ 149 w 183"/>
                <a:gd name="T45" fmla="*/ 11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184">
                  <a:moveTo>
                    <a:pt x="149" y="117"/>
                  </a:moveTo>
                  <a:cubicBezTo>
                    <a:pt x="138" y="117"/>
                    <a:pt x="129" y="122"/>
                    <a:pt x="123" y="129"/>
                  </a:cubicBezTo>
                  <a:cubicBezTo>
                    <a:pt x="66" y="100"/>
                    <a:pt x="66" y="100"/>
                    <a:pt x="66" y="100"/>
                  </a:cubicBezTo>
                  <a:cubicBezTo>
                    <a:pt x="67" y="98"/>
                    <a:pt x="67" y="95"/>
                    <a:pt x="67" y="92"/>
                  </a:cubicBezTo>
                  <a:cubicBezTo>
                    <a:pt x="67" y="88"/>
                    <a:pt x="67" y="85"/>
                    <a:pt x="66" y="82"/>
                  </a:cubicBezTo>
                  <a:cubicBezTo>
                    <a:pt x="122" y="53"/>
                    <a:pt x="122" y="53"/>
                    <a:pt x="122" y="53"/>
                  </a:cubicBezTo>
                  <a:cubicBezTo>
                    <a:pt x="128" y="61"/>
                    <a:pt x="138" y="67"/>
                    <a:pt x="149" y="67"/>
                  </a:cubicBezTo>
                  <a:cubicBezTo>
                    <a:pt x="168" y="67"/>
                    <a:pt x="183" y="52"/>
                    <a:pt x="183" y="33"/>
                  </a:cubicBezTo>
                  <a:cubicBezTo>
                    <a:pt x="183" y="15"/>
                    <a:pt x="168" y="0"/>
                    <a:pt x="149" y="0"/>
                  </a:cubicBezTo>
                  <a:cubicBezTo>
                    <a:pt x="131" y="0"/>
                    <a:pt x="116" y="15"/>
                    <a:pt x="116" y="33"/>
                  </a:cubicBezTo>
                  <a:cubicBezTo>
                    <a:pt x="116" y="36"/>
                    <a:pt x="116" y="39"/>
                    <a:pt x="117" y="42"/>
                  </a:cubicBezTo>
                  <a:cubicBezTo>
                    <a:pt x="60" y="71"/>
                    <a:pt x="60" y="71"/>
                    <a:pt x="60" y="71"/>
                  </a:cubicBezTo>
                  <a:cubicBezTo>
                    <a:pt x="54" y="63"/>
                    <a:pt x="44" y="58"/>
                    <a:pt x="34" y="58"/>
                  </a:cubicBezTo>
                  <a:cubicBezTo>
                    <a:pt x="15" y="58"/>
                    <a:pt x="0" y="73"/>
                    <a:pt x="0" y="92"/>
                  </a:cubicBezTo>
                  <a:cubicBezTo>
                    <a:pt x="0" y="110"/>
                    <a:pt x="15" y="125"/>
                    <a:pt x="34" y="125"/>
                  </a:cubicBezTo>
                  <a:cubicBezTo>
                    <a:pt x="45" y="125"/>
                    <a:pt x="54" y="120"/>
                    <a:pt x="60" y="112"/>
                  </a:cubicBezTo>
                  <a:cubicBezTo>
                    <a:pt x="117" y="141"/>
                    <a:pt x="117" y="141"/>
                    <a:pt x="117" y="141"/>
                  </a:cubicBezTo>
                  <a:cubicBezTo>
                    <a:pt x="116" y="144"/>
                    <a:pt x="115" y="147"/>
                    <a:pt x="115" y="150"/>
                  </a:cubicBezTo>
                  <a:cubicBezTo>
                    <a:pt x="115" y="169"/>
                    <a:pt x="131" y="184"/>
                    <a:pt x="149" y="184"/>
                  </a:cubicBezTo>
                  <a:cubicBezTo>
                    <a:pt x="168" y="184"/>
                    <a:pt x="183" y="169"/>
                    <a:pt x="183" y="150"/>
                  </a:cubicBezTo>
                  <a:cubicBezTo>
                    <a:pt x="183" y="132"/>
                    <a:pt x="168" y="117"/>
                    <a:pt x="149" y="117"/>
                  </a:cubicBezTo>
                  <a:close/>
                  <a:moveTo>
                    <a:pt x="149" y="117"/>
                  </a:moveTo>
                  <a:cubicBezTo>
                    <a:pt x="149" y="117"/>
                    <a:pt x="149" y="117"/>
                    <a:pt x="149" y="11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grpSp>
    </p:spTree>
    <p:extLst>
      <p:ext uri="{BB962C8B-B14F-4D97-AF65-F5344CB8AC3E}">
        <p14:creationId xmlns:p14="http://schemas.microsoft.com/office/powerpoint/2010/main" val="3087353324"/>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3FC739F-0AA0-470D-ABF6-6B75A7EB95FE}"/>
              </a:ext>
            </a:extLst>
          </p:cNvPr>
          <p:cNvGrpSpPr/>
          <p:nvPr/>
        </p:nvGrpSpPr>
        <p:grpSpPr>
          <a:xfrm>
            <a:off x="2154891" y="2355704"/>
            <a:ext cx="5365993" cy="2251521"/>
            <a:chOff x="1472957" y="2479674"/>
            <a:chExt cx="5365993" cy="2251521"/>
          </a:xfrm>
        </p:grpSpPr>
        <p:grpSp>
          <p:nvGrpSpPr>
            <p:cNvPr id="4" name="组合 3">
              <a:extLst>
                <a:ext uri="{FF2B5EF4-FFF2-40B4-BE49-F238E27FC236}">
                  <a16:creationId xmlns:a16="http://schemas.microsoft.com/office/drawing/2014/main" id="{DDFB5C36-2A3D-485F-8081-599665674780}"/>
                </a:ext>
              </a:extLst>
            </p:cNvPr>
            <p:cNvGrpSpPr/>
            <p:nvPr/>
          </p:nvGrpSpPr>
          <p:grpSpPr>
            <a:xfrm>
              <a:off x="1472958" y="2479674"/>
              <a:ext cx="5365991" cy="331821"/>
              <a:chOff x="6587883" y="1850337"/>
              <a:chExt cx="3787068" cy="206791"/>
            </a:xfrm>
          </p:grpSpPr>
          <p:sp>
            <p:nvSpPr>
              <p:cNvPr id="11" name="Shape 2598">
                <a:extLst>
                  <a:ext uri="{FF2B5EF4-FFF2-40B4-BE49-F238E27FC236}">
                    <a16:creationId xmlns:a16="http://schemas.microsoft.com/office/drawing/2014/main" id="{7ED4CEDB-DEFF-483E-8FB1-4F46C4F4803E}"/>
                  </a:ext>
                </a:extLst>
              </p:cNvPr>
              <p:cNvSpPr/>
              <p:nvPr/>
            </p:nvSpPr>
            <p:spPr>
              <a:xfrm>
                <a:off x="7026408" y="1850337"/>
                <a:ext cx="3348543" cy="19132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altLang="zh-CN" sz="1800" dirty="0">
                    <a:solidFill>
                      <a:schemeClr val="bg1">
                        <a:lumMod val="50000"/>
                      </a:schemeClr>
                    </a:solidFill>
                    <a:ea typeface="思源宋体" panose="02020400000000000000" pitchFamily="18" charset="-122"/>
                  </a:rPr>
                  <a:t>Rectangle</a:t>
                </a:r>
                <a:endParaRPr sz="1800" dirty="0">
                  <a:solidFill>
                    <a:schemeClr val="bg1">
                      <a:lumMod val="50000"/>
                    </a:schemeClr>
                  </a:solidFill>
                  <a:ea typeface="思源宋体" panose="02020400000000000000" pitchFamily="18" charset="-122"/>
                  <a:sym typeface="思源宋体" panose="02020400000000000000" pitchFamily="18" charset="-122"/>
                </a:endParaRPr>
              </a:p>
            </p:txBody>
          </p:sp>
          <p:sp>
            <p:nvSpPr>
              <p:cNvPr id="12" name="Shape 2601">
                <a:extLst>
                  <a:ext uri="{FF2B5EF4-FFF2-40B4-BE49-F238E27FC236}">
                    <a16:creationId xmlns:a16="http://schemas.microsoft.com/office/drawing/2014/main" id="{D100011D-4178-4C18-8604-8AF091A1930A}"/>
                  </a:ext>
                </a:extLst>
              </p:cNvPr>
              <p:cNvSpPr/>
              <p:nvPr/>
            </p:nvSpPr>
            <p:spPr>
              <a:xfrm>
                <a:off x="6587883" y="1864443"/>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5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5" name="组合 4">
              <a:extLst>
                <a:ext uri="{FF2B5EF4-FFF2-40B4-BE49-F238E27FC236}">
                  <a16:creationId xmlns:a16="http://schemas.microsoft.com/office/drawing/2014/main" id="{6F2C262C-7E1A-491C-8F20-7477799ACDAD}"/>
                </a:ext>
              </a:extLst>
            </p:cNvPr>
            <p:cNvGrpSpPr/>
            <p:nvPr/>
          </p:nvGrpSpPr>
          <p:grpSpPr>
            <a:xfrm>
              <a:off x="1472957" y="3428997"/>
              <a:ext cx="5365992" cy="361654"/>
              <a:chOff x="6587883" y="1831745"/>
              <a:chExt cx="3787069" cy="225383"/>
            </a:xfrm>
          </p:grpSpPr>
          <p:sp>
            <p:nvSpPr>
              <p:cNvPr id="9" name="Shape 2598">
                <a:extLst>
                  <a:ext uri="{FF2B5EF4-FFF2-40B4-BE49-F238E27FC236}">
                    <a16:creationId xmlns:a16="http://schemas.microsoft.com/office/drawing/2014/main" id="{B9EBAAB7-7888-479F-A24F-D1FD41B094FE}"/>
                  </a:ext>
                </a:extLst>
              </p:cNvPr>
              <p:cNvSpPr/>
              <p:nvPr/>
            </p:nvSpPr>
            <p:spPr>
              <a:xfrm>
                <a:off x="7026409" y="1831745"/>
                <a:ext cx="3348543" cy="18932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altLang="zh-CN" sz="1800" dirty="0">
                    <a:solidFill>
                      <a:schemeClr val="bg1">
                        <a:lumMod val="50000"/>
                      </a:schemeClr>
                    </a:solidFill>
                    <a:ea typeface="思源宋体" panose="02020400000000000000" pitchFamily="18" charset="-122"/>
                  </a:rPr>
                  <a:t>Arrow</a:t>
                </a:r>
                <a:endParaRPr sz="1800" dirty="0">
                  <a:solidFill>
                    <a:schemeClr val="bg1">
                      <a:lumMod val="50000"/>
                    </a:schemeClr>
                  </a:solidFill>
                  <a:ea typeface="思源宋体" panose="02020400000000000000" pitchFamily="18" charset="-122"/>
                  <a:sym typeface="思源宋体" panose="02020400000000000000" pitchFamily="18" charset="-122"/>
                </a:endParaRPr>
              </a:p>
            </p:txBody>
          </p:sp>
          <p:sp>
            <p:nvSpPr>
              <p:cNvPr id="10" name="Shape 2601">
                <a:extLst>
                  <a:ext uri="{FF2B5EF4-FFF2-40B4-BE49-F238E27FC236}">
                    <a16:creationId xmlns:a16="http://schemas.microsoft.com/office/drawing/2014/main" id="{B71D8332-977B-4EAD-BC24-281318DB7752}"/>
                  </a:ext>
                </a:extLst>
              </p:cNvPr>
              <p:cNvSpPr/>
              <p:nvPr/>
            </p:nvSpPr>
            <p:spPr>
              <a:xfrm>
                <a:off x="6587883" y="1864443"/>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5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6" name="组合 5">
              <a:extLst>
                <a:ext uri="{FF2B5EF4-FFF2-40B4-BE49-F238E27FC236}">
                  <a16:creationId xmlns:a16="http://schemas.microsoft.com/office/drawing/2014/main" id="{8BEFDA36-5B02-4495-9F25-8685EA89DD30}"/>
                </a:ext>
              </a:extLst>
            </p:cNvPr>
            <p:cNvGrpSpPr/>
            <p:nvPr/>
          </p:nvGrpSpPr>
          <p:grpSpPr>
            <a:xfrm>
              <a:off x="1472958" y="4369541"/>
              <a:ext cx="5365992" cy="361654"/>
              <a:chOff x="6587883" y="1831745"/>
              <a:chExt cx="3787069" cy="225383"/>
            </a:xfrm>
          </p:grpSpPr>
          <p:sp>
            <p:nvSpPr>
              <p:cNvPr id="7" name="Shape 2598">
                <a:extLst>
                  <a:ext uri="{FF2B5EF4-FFF2-40B4-BE49-F238E27FC236}">
                    <a16:creationId xmlns:a16="http://schemas.microsoft.com/office/drawing/2014/main" id="{233986F5-8172-4A3A-B225-128FF12CABDD}"/>
                  </a:ext>
                </a:extLst>
              </p:cNvPr>
              <p:cNvSpPr/>
              <p:nvPr/>
            </p:nvSpPr>
            <p:spPr>
              <a:xfrm>
                <a:off x="7026409" y="1831745"/>
                <a:ext cx="3348543" cy="191327"/>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a:defRPr sz="1800">
                    <a:solidFill>
                      <a:srgbClr val="000000"/>
                    </a:solidFill>
                  </a:defRPr>
                </a:pPr>
                <a:r>
                  <a:rPr lang="en-US" altLang="zh-CN" sz="1800" dirty="0">
                    <a:solidFill>
                      <a:schemeClr val="bg1">
                        <a:lumMod val="50000"/>
                      </a:schemeClr>
                    </a:solidFill>
                    <a:ea typeface="思源宋体" panose="02020400000000000000" pitchFamily="18" charset="-122"/>
                  </a:rPr>
                  <a:t>Annotation</a:t>
                </a:r>
                <a:endParaRPr sz="1800" dirty="0">
                  <a:solidFill>
                    <a:schemeClr val="bg1">
                      <a:lumMod val="50000"/>
                    </a:schemeClr>
                  </a:solidFill>
                  <a:ea typeface="思源宋体" panose="02020400000000000000" pitchFamily="18" charset="-122"/>
                  <a:sym typeface="思源宋体" panose="02020400000000000000" pitchFamily="18" charset="-122"/>
                </a:endParaRPr>
              </a:p>
            </p:txBody>
          </p:sp>
          <p:sp>
            <p:nvSpPr>
              <p:cNvPr id="8" name="Shape 2601">
                <a:extLst>
                  <a:ext uri="{FF2B5EF4-FFF2-40B4-BE49-F238E27FC236}">
                    <a16:creationId xmlns:a16="http://schemas.microsoft.com/office/drawing/2014/main" id="{A28843C8-F598-4AE7-BB64-6EF8081879EE}"/>
                  </a:ext>
                </a:extLst>
              </p:cNvPr>
              <p:cNvSpPr/>
              <p:nvPr/>
            </p:nvSpPr>
            <p:spPr>
              <a:xfrm>
                <a:off x="6587883" y="1864443"/>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5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pic>
        <p:nvPicPr>
          <p:cNvPr id="23" name="图片 22">
            <a:extLst>
              <a:ext uri="{FF2B5EF4-FFF2-40B4-BE49-F238E27FC236}">
                <a16:creationId xmlns:a16="http://schemas.microsoft.com/office/drawing/2014/main" id="{F9EC7DD8-62C4-43DB-99E3-2365AE60F3C3}"/>
              </a:ext>
            </a:extLst>
          </p:cNvPr>
          <p:cNvPicPr>
            <a:picLocks noChangeAspect="1"/>
          </p:cNvPicPr>
          <p:nvPr/>
        </p:nvPicPr>
        <p:blipFill>
          <a:blip r:embed="rId3"/>
          <a:stretch>
            <a:fillRect/>
          </a:stretch>
        </p:blipFill>
        <p:spPr>
          <a:xfrm>
            <a:off x="6096000" y="897799"/>
            <a:ext cx="3941109" cy="5167332"/>
          </a:xfrm>
          <a:prstGeom prst="rect">
            <a:avLst/>
          </a:prstGeom>
        </p:spPr>
      </p:pic>
      <p:pic>
        <p:nvPicPr>
          <p:cNvPr id="24" name="图片 23">
            <a:extLst>
              <a:ext uri="{FF2B5EF4-FFF2-40B4-BE49-F238E27FC236}">
                <a16:creationId xmlns:a16="http://schemas.microsoft.com/office/drawing/2014/main" id="{2F6AE6AB-FEE7-4177-BC91-642F011F6D4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86" b="100000" l="0" r="100000">
                        <a14:foregroundMark x1="82171" y1="51131" x2="59408" y2="50679"/>
                        <a14:backgroundMark x1="91473" y1="41991" x2="86047" y2="34299"/>
                        <a14:backgroundMark x1="91966" y1="54118" x2="88090" y2="67059"/>
                        <a14:backgroundMark x1="84426" y1="75023" x2="75405" y2="81719"/>
                        <a14:backgroundMark x1="77026" y1="32217" x2="73573" y2="31493"/>
                        <a14:backgroundMark x1="67583" y1="33575" x2="65257" y2="31312"/>
                      </a14:backgroundRemoval>
                    </a14:imgEffect>
                  </a14:imgLayer>
                </a14:imgProps>
              </a:ext>
              <a:ext uri="{28A0092B-C50C-407E-A947-70E740481C1C}">
                <a14:useLocalDpi xmlns:a14="http://schemas.microsoft.com/office/drawing/2010/main" val="0"/>
              </a:ext>
            </a:extLst>
          </a:blip>
          <a:stretch>
            <a:fillRect/>
          </a:stretch>
        </p:blipFill>
        <p:spPr>
          <a:xfrm rot="277819">
            <a:off x="-1554354" y="-604770"/>
            <a:ext cx="3108709" cy="2420806"/>
          </a:xfrm>
          <a:prstGeom prst="rect">
            <a:avLst/>
          </a:prstGeom>
        </p:spPr>
      </p:pic>
      <p:sp>
        <p:nvSpPr>
          <p:cNvPr id="26" name="文本框 25">
            <a:extLst>
              <a:ext uri="{FF2B5EF4-FFF2-40B4-BE49-F238E27FC236}">
                <a16:creationId xmlns:a16="http://schemas.microsoft.com/office/drawing/2014/main" id="{E8CC77D6-6A95-4663-B0A8-3CEE53B3E1C2}"/>
              </a:ext>
            </a:extLst>
          </p:cNvPr>
          <p:cNvSpPr txBox="1"/>
          <p:nvPr/>
        </p:nvSpPr>
        <p:spPr>
          <a:xfrm>
            <a:off x="1390650" y="581025"/>
            <a:ext cx="3086100" cy="400110"/>
          </a:xfrm>
          <a:prstGeom prst="rect">
            <a:avLst/>
          </a:prstGeom>
          <a:noFill/>
        </p:spPr>
        <p:txBody>
          <a:bodyPr wrap="square" rtlCol="0">
            <a:spAutoFit/>
          </a:bodyPr>
          <a:lstStyle/>
          <a:p>
            <a:r>
              <a:rPr lang="en-US" altLang="zh-CN" sz="2000" b="1"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Typesetting</a:t>
            </a:r>
            <a:endParaRPr lang="zh-CN" altLang="en-US" sz="2000" b="1"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Tree>
    <p:extLst>
      <p:ext uri="{BB962C8B-B14F-4D97-AF65-F5344CB8AC3E}">
        <p14:creationId xmlns:p14="http://schemas.microsoft.com/office/powerpoint/2010/main" val="2767144130"/>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3030944" y="2475817"/>
            <a:ext cx="6669949" cy="1107996"/>
          </a:xfrm>
          <a:prstGeom prst="rect">
            <a:avLst/>
          </a:prstGeom>
        </p:spPr>
        <p:txBody>
          <a:bodyPr wrap="square">
            <a:spAutoFit/>
          </a:bodyPr>
          <a:lstStyle/>
          <a:p>
            <a:pPr defTabSz="1219170">
              <a:defRPr/>
            </a:pPr>
            <a:r>
              <a:rPr lang="en-US" altLang="zh-CN"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PART 05</a:t>
            </a:r>
            <a:endParaRPr lang="zh-CN" altLang="en-US"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49" name="矩形 48">
            <a:extLst>
              <a:ext uri="{FF2B5EF4-FFF2-40B4-BE49-F238E27FC236}">
                <a16:creationId xmlns:a16="http://schemas.microsoft.com/office/drawing/2014/main" id="{BB8A81A3-EA05-47BC-845F-3082E80D5039}"/>
              </a:ext>
            </a:extLst>
          </p:cNvPr>
          <p:cNvSpPr/>
          <p:nvPr/>
        </p:nvSpPr>
        <p:spPr>
          <a:xfrm>
            <a:off x="3030944" y="3506660"/>
            <a:ext cx="6669949" cy="830997"/>
          </a:xfrm>
          <a:prstGeom prst="rect">
            <a:avLst/>
          </a:prstGeom>
        </p:spPr>
        <p:txBody>
          <a:bodyPr wrap="square">
            <a:spAutoFit/>
          </a:bodyPr>
          <a:lstStyle/>
          <a:p>
            <a:pPr defTabSz="1219170">
              <a:defRPr/>
            </a:pPr>
            <a:r>
              <a:rPr lang="en-US" altLang="zh-CN"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Polish</a:t>
            </a:r>
            <a:endParaRPr lang="zh-CN" altLang="en-US"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3143900" y="4507976"/>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81865" y="202103"/>
            <a:ext cx="4515868" cy="3516585"/>
          </a:xfrm>
          <a:prstGeom prst="rect">
            <a:avLst/>
          </a:prstGeom>
        </p:spPr>
      </p:pic>
    </p:spTree>
    <p:extLst>
      <p:ext uri="{BB962C8B-B14F-4D97-AF65-F5344CB8AC3E}">
        <p14:creationId xmlns:p14="http://schemas.microsoft.com/office/powerpoint/2010/main" val="157621736"/>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784E1FDA-64B2-D2D8-4D3B-AE74B90A18B7}"/>
              </a:ext>
            </a:extLst>
          </p:cNvPr>
          <p:cNvPicPr>
            <a:picLocks noChangeAspect="1"/>
          </p:cNvPicPr>
          <p:nvPr/>
        </p:nvPicPr>
        <p:blipFill rotWithShape="1">
          <a:blip r:embed="rId3">
            <a:extLst>
              <a:ext uri="{28A0092B-C50C-407E-A947-70E740481C1C}">
                <a14:useLocalDpi xmlns:a14="http://schemas.microsoft.com/office/drawing/2010/main" val="0"/>
              </a:ext>
            </a:extLst>
          </a:blip>
          <a:srcRect l="11083" b="658"/>
          <a:stretch/>
        </p:blipFill>
        <p:spPr>
          <a:xfrm>
            <a:off x="2224284" y="2343823"/>
            <a:ext cx="2778962" cy="3938643"/>
          </a:xfrm>
          <a:prstGeom prst="rect">
            <a:avLst/>
          </a:prstGeom>
        </p:spPr>
      </p:pic>
      <p:sp>
        <p:nvSpPr>
          <p:cNvPr id="11" name="矩形 10">
            <a:extLst>
              <a:ext uri="{FF2B5EF4-FFF2-40B4-BE49-F238E27FC236}">
                <a16:creationId xmlns:a16="http://schemas.microsoft.com/office/drawing/2014/main" id="{8123FBE1-E2E8-A46B-25BD-BEE644882CC7}"/>
              </a:ext>
            </a:extLst>
          </p:cNvPr>
          <p:cNvSpPr/>
          <p:nvPr/>
        </p:nvSpPr>
        <p:spPr>
          <a:xfrm>
            <a:off x="2224284" y="1307991"/>
            <a:ext cx="2778962" cy="523220"/>
          </a:xfrm>
          <a:prstGeom prst="rect">
            <a:avLst/>
          </a:prstGeom>
          <a:noFill/>
        </p:spPr>
        <p:txBody>
          <a:bodyPr wrap="square" lIns="91440" tIns="45720" rIns="91440" bIns="45720">
            <a:spAutoFit/>
          </a:bodyPr>
          <a:lstStyle/>
          <a:p>
            <a:pPr algn="ctr"/>
            <a:r>
              <a:rPr lang="en-US" altLang="zh-CN" sz="2800" dirty="0">
                <a:solidFill>
                  <a:srgbClr val="E49140"/>
                </a:solidFill>
                <a:latin typeface="Franklin Gothic Medium" panose="020B0603020102020204" pitchFamily="34" charset="0"/>
                <a:ea typeface="思源宋体" panose="02020400000000000000" pitchFamily="18" charset="-122"/>
                <a:cs typeface="+mn-ea"/>
              </a:rPr>
              <a:t>New cover</a:t>
            </a:r>
          </a:p>
        </p:txBody>
      </p:sp>
      <p:pic>
        <p:nvPicPr>
          <p:cNvPr id="7" name="图片 6">
            <a:extLst>
              <a:ext uri="{FF2B5EF4-FFF2-40B4-BE49-F238E27FC236}">
                <a16:creationId xmlns:a16="http://schemas.microsoft.com/office/drawing/2014/main" id="{8FB67B57-1D8F-C96D-2083-C07949EDF156}"/>
              </a:ext>
            </a:extLst>
          </p:cNvPr>
          <p:cNvPicPr>
            <a:picLocks noChangeAspect="1"/>
          </p:cNvPicPr>
          <p:nvPr/>
        </p:nvPicPr>
        <p:blipFill>
          <a:blip r:embed="rId4"/>
          <a:stretch>
            <a:fillRect/>
          </a:stretch>
        </p:blipFill>
        <p:spPr>
          <a:xfrm>
            <a:off x="7188756" y="2343823"/>
            <a:ext cx="2778962" cy="3938643"/>
          </a:xfrm>
          <a:prstGeom prst="rect">
            <a:avLst/>
          </a:prstGeom>
        </p:spPr>
      </p:pic>
      <p:sp>
        <p:nvSpPr>
          <p:cNvPr id="9" name="矩形 8">
            <a:extLst>
              <a:ext uri="{FF2B5EF4-FFF2-40B4-BE49-F238E27FC236}">
                <a16:creationId xmlns:a16="http://schemas.microsoft.com/office/drawing/2014/main" id="{14069A24-2BB3-314E-F6AB-C42C6D3D9AE9}"/>
              </a:ext>
            </a:extLst>
          </p:cNvPr>
          <p:cNvSpPr/>
          <p:nvPr/>
        </p:nvSpPr>
        <p:spPr>
          <a:xfrm>
            <a:off x="7188754" y="1307991"/>
            <a:ext cx="2778962" cy="523220"/>
          </a:xfrm>
          <a:prstGeom prst="rect">
            <a:avLst/>
          </a:prstGeom>
          <a:noFill/>
        </p:spPr>
        <p:txBody>
          <a:bodyPr wrap="square" lIns="91440" tIns="45720" rIns="91440" bIns="45720">
            <a:spAutoFit/>
          </a:bodyPr>
          <a:lstStyle/>
          <a:p>
            <a:pPr algn="ctr"/>
            <a:r>
              <a:rPr lang="en-US" altLang="zh-CN" sz="2800" dirty="0">
                <a:solidFill>
                  <a:srgbClr val="E49140"/>
                </a:solidFill>
                <a:latin typeface="Franklin Gothic Medium" panose="020B0603020102020204" pitchFamily="34" charset="0"/>
                <a:ea typeface="思源宋体" panose="02020400000000000000" pitchFamily="18" charset="-122"/>
                <a:cs typeface="+mn-ea"/>
              </a:rPr>
              <a:t>New subtitle</a:t>
            </a:r>
          </a:p>
        </p:txBody>
      </p:sp>
    </p:spTree>
    <p:extLst>
      <p:ext uri="{BB962C8B-B14F-4D97-AF65-F5344CB8AC3E}">
        <p14:creationId xmlns:p14="http://schemas.microsoft.com/office/powerpoint/2010/main" val="447973149"/>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AF47B4A-8FB6-6AC2-0E2C-E50E504B3503}"/>
              </a:ext>
            </a:extLst>
          </p:cNvPr>
          <p:cNvPicPr>
            <a:picLocks noChangeAspect="1"/>
          </p:cNvPicPr>
          <p:nvPr/>
        </p:nvPicPr>
        <p:blipFill rotWithShape="1">
          <a:blip r:embed="rId3"/>
          <a:srcRect r="5475" b="2303"/>
          <a:stretch/>
        </p:blipFill>
        <p:spPr>
          <a:xfrm>
            <a:off x="3439324" y="1776893"/>
            <a:ext cx="5313352" cy="4850330"/>
          </a:xfrm>
          <a:prstGeom prst="rect">
            <a:avLst/>
          </a:prstGeom>
        </p:spPr>
      </p:pic>
      <p:sp>
        <p:nvSpPr>
          <p:cNvPr id="7" name="矩形 6">
            <a:extLst>
              <a:ext uri="{FF2B5EF4-FFF2-40B4-BE49-F238E27FC236}">
                <a16:creationId xmlns:a16="http://schemas.microsoft.com/office/drawing/2014/main" id="{BDA31879-36C6-D829-EEB5-0680A548DA76}"/>
              </a:ext>
            </a:extLst>
          </p:cNvPr>
          <p:cNvSpPr/>
          <p:nvPr/>
        </p:nvSpPr>
        <p:spPr>
          <a:xfrm>
            <a:off x="4173092" y="1107180"/>
            <a:ext cx="3845811" cy="523220"/>
          </a:xfrm>
          <a:prstGeom prst="rect">
            <a:avLst/>
          </a:prstGeom>
          <a:noFill/>
        </p:spPr>
        <p:txBody>
          <a:bodyPr wrap="square" lIns="91440" tIns="45720" rIns="91440" bIns="45720">
            <a:spAutoFit/>
          </a:bodyPr>
          <a:lstStyle/>
          <a:p>
            <a:pPr algn="ctr"/>
            <a:r>
              <a:rPr lang="en-US" altLang="zh-CN" sz="2800" dirty="0">
                <a:solidFill>
                  <a:srgbClr val="E49140"/>
                </a:solidFill>
                <a:latin typeface="Franklin Gothic Medium" panose="020B0603020102020204" pitchFamily="34" charset="0"/>
                <a:ea typeface="思源宋体" panose="02020400000000000000" pitchFamily="18" charset="-122"/>
                <a:cs typeface="+mn-ea"/>
              </a:rPr>
              <a:t>Fonts and Line spacing</a:t>
            </a:r>
          </a:p>
        </p:txBody>
      </p:sp>
    </p:spTree>
    <p:extLst>
      <p:ext uri="{BB962C8B-B14F-4D97-AF65-F5344CB8AC3E}">
        <p14:creationId xmlns:p14="http://schemas.microsoft.com/office/powerpoint/2010/main" val="1389542910"/>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3030944" y="2475817"/>
            <a:ext cx="6669949" cy="1107996"/>
          </a:xfrm>
          <a:prstGeom prst="rect">
            <a:avLst/>
          </a:prstGeom>
        </p:spPr>
        <p:txBody>
          <a:bodyPr wrap="square">
            <a:spAutoFit/>
          </a:bodyPr>
          <a:lstStyle/>
          <a:p>
            <a:pPr defTabSz="1219170">
              <a:defRPr/>
            </a:pPr>
            <a:r>
              <a:rPr lang="en-US" altLang="zh-CN"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PART 06</a:t>
            </a:r>
            <a:endParaRPr lang="zh-CN" altLang="en-US"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49" name="矩形 48">
            <a:extLst>
              <a:ext uri="{FF2B5EF4-FFF2-40B4-BE49-F238E27FC236}">
                <a16:creationId xmlns:a16="http://schemas.microsoft.com/office/drawing/2014/main" id="{BB8A81A3-EA05-47BC-845F-3082E80D5039}"/>
              </a:ext>
            </a:extLst>
          </p:cNvPr>
          <p:cNvSpPr/>
          <p:nvPr/>
        </p:nvSpPr>
        <p:spPr>
          <a:xfrm>
            <a:off x="3030944" y="3506660"/>
            <a:ext cx="6669949" cy="830997"/>
          </a:xfrm>
          <a:prstGeom prst="rect">
            <a:avLst/>
          </a:prstGeom>
        </p:spPr>
        <p:txBody>
          <a:bodyPr wrap="square">
            <a:spAutoFit/>
          </a:bodyPr>
          <a:lstStyle/>
          <a:p>
            <a:pPr defTabSz="1219170">
              <a:defRPr/>
            </a:pPr>
            <a:r>
              <a:rPr lang="en-US" altLang="zh-CN"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Improvements</a:t>
            </a:r>
            <a:endParaRPr lang="zh-CN" altLang="en-US"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3076664" y="5368500"/>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81865" y="202103"/>
            <a:ext cx="4515868" cy="3516585"/>
          </a:xfrm>
          <a:prstGeom prst="rect">
            <a:avLst/>
          </a:prstGeom>
        </p:spPr>
      </p:pic>
    </p:spTree>
    <p:extLst>
      <p:ext uri="{BB962C8B-B14F-4D97-AF65-F5344CB8AC3E}">
        <p14:creationId xmlns:p14="http://schemas.microsoft.com/office/powerpoint/2010/main" val="1192924113"/>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กลุ่ม 73"/>
          <p:cNvGrpSpPr/>
          <p:nvPr/>
        </p:nvGrpSpPr>
        <p:grpSpPr>
          <a:xfrm>
            <a:off x="1142186" y="3888431"/>
            <a:ext cx="1646591" cy="376533"/>
            <a:chOff x="9762826" y="5958899"/>
            <a:chExt cx="3293181" cy="753065"/>
          </a:xfrm>
        </p:grpSpPr>
        <p:sp>
          <p:nvSpPr>
            <p:cNvPr id="75" name="Round Same Side Corner Rectangle 59"/>
            <p:cNvSpPr/>
            <p:nvPr/>
          </p:nvSpPr>
          <p:spPr>
            <a:xfrm rot="5400000">
              <a:off x="11037255" y="4743353"/>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76" name="TextBox 75"/>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UI</a:t>
              </a:r>
            </a:p>
          </p:txBody>
        </p:sp>
      </p:grpSp>
      <p:grpSp>
        <p:nvGrpSpPr>
          <p:cNvPr id="78" name="กลุ่ม 77"/>
          <p:cNvGrpSpPr/>
          <p:nvPr/>
        </p:nvGrpSpPr>
        <p:grpSpPr>
          <a:xfrm>
            <a:off x="3200085" y="5405833"/>
            <a:ext cx="1646591" cy="376533"/>
            <a:chOff x="9762826" y="5958897"/>
            <a:chExt cx="3293181" cy="753065"/>
          </a:xfrm>
        </p:grpSpPr>
        <p:sp>
          <p:nvSpPr>
            <p:cNvPr id="79" name="Round Same Side Corner Rectangle 59"/>
            <p:cNvSpPr/>
            <p:nvPr/>
          </p:nvSpPr>
          <p:spPr>
            <a:xfrm rot="5400000">
              <a:off x="11037256" y="4743351"/>
              <a:ext cx="753065" cy="3184157"/>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80" name="TextBox 79"/>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Integration</a:t>
              </a:r>
            </a:p>
          </p:txBody>
        </p:sp>
      </p:grpSp>
      <p:grpSp>
        <p:nvGrpSpPr>
          <p:cNvPr id="82" name="กลุ่ม 81"/>
          <p:cNvGrpSpPr/>
          <p:nvPr/>
        </p:nvGrpSpPr>
        <p:grpSpPr>
          <a:xfrm>
            <a:off x="7315883" y="5405834"/>
            <a:ext cx="1646591" cy="376533"/>
            <a:chOff x="9762826" y="5958899"/>
            <a:chExt cx="3293181" cy="753065"/>
          </a:xfrm>
        </p:grpSpPr>
        <p:sp>
          <p:nvSpPr>
            <p:cNvPr id="83" name="Round Same Side Corner Rectangle 59"/>
            <p:cNvSpPr/>
            <p:nvPr/>
          </p:nvSpPr>
          <p:spPr>
            <a:xfrm rot="5400000">
              <a:off x="11037255" y="4743353"/>
              <a:ext cx="753065" cy="3184158"/>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84" name="TextBox 83"/>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Networks</a:t>
              </a:r>
            </a:p>
          </p:txBody>
        </p:sp>
      </p:grpSp>
      <p:pic>
        <p:nvPicPr>
          <p:cNvPr id="29" name="图片 28">
            <a:extLst>
              <a:ext uri="{FF2B5EF4-FFF2-40B4-BE49-F238E27FC236}">
                <a16:creationId xmlns:a16="http://schemas.microsoft.com/office/drawing/2014/main" id="{534F928D-C1D0-4380-9E57-6D4D50043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111" y="962279"/>
            <a:ext cx="2009779" cy="2009779"/>
          </a:xfrm>
          <a:prstGeom prst="rect">
            <a:avLst/>
          </a:prstGeom>
        </p:spPr>
      </p:pic>
      <p:sp>
        <p:nvSpPr>
          <p:cNvPr id="40" name="矩形 39">
            <a:extLst>
              <a:ext uri="{FF2B5EF4-FFF2-40B4-BE49-F238E27FC236}">
                <a16:creationId xmlns:a16="http://schemas.microsoft.com/office/drawing/2014/main" id="{8147BF17-1647-4AF2-8632-1B37E8FB4ECF}"/>
              </a:ext>
            </a:extLst>
          </p:cNvPr>
          <p:cNvSpPr/>
          <p:nvPr/>
        </p:nvSpPr>
        <p:spPr>
          <a:xfrm>
            <a:off x="1515456" y="411374"/>
            <a:ext cx="2257349" cy="523220"/>
          </a:xfrm>
          <a:prstGeom prst="rect">
            <a:avLst/>
          </a:prstGeom>
        </p:spPr>
        <p:txBody>
          <a:bodyPr wrap="none">
            <a:spAutoFit/>
          </a:bodyPr>
          <a:lstStyle/>
          <a:p>
            <a:r>
              <a:rPr lang="en-US" altLang="zh-CN" sz="2800" dirty="0">
                <a:solidFill>
                  <a:prstClr val="black">
                    <a:lumMod val="75000"/>
                    <a:lumOff val="25000"/>
                  </a:prst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Improvements</a:t>
            </a:r>
            <a:endParaRPr lang="zh-CN" altLang="en-US" sz="28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grpSp>
        <p:nvGrpSpPr>
          <p:cNvPr id="2" name="กลุ่ม 73">
            <a:extLst>
              <a:ext uri="{FF2B5EF4-FFF2-40B4-BE49-F238E27FC236}">
                <a16:creationId xmlns:a16="http://schemas.microsoft.com/office/drawing/2014/main" id="{411E61AD-95BA-FBDE-AB91-D054FCF10D2F}"/>
              </a:ext>
            </a:extLst>
          </p:cNvPr>
          <p:cNvGrpSpPr/>
          <p:nvPr/>
        </p:nvGrpSpPr>
        <p:grpSpPr>
          <a:xfrm>
            <a:off x="9373781" y="3888431"/>
            <a:ext cx="1646591" cy="376533"/>
            <a:chOff x="9762826" y="5958899"/>
            <a:chExt cx="3293181" cy="753065"/>
          </a:xfrm>
        </p:grpSpPr>
        <p:sp>
          <p:nvSpPr>
            <p:cNvPr id="3" name="Round Same Side Corner Rectangle 59">
              <a:extLst>
                <a:ext uri="{FF2B5EF4-FFF2-40B4-BE49-F238E27FC236}">
                  <a16:creationId xmlns:a16="http://schemas.microsoft.com/office/drawing/2014/main" id="{964C8933-2760-E2C1-93AF-80F72FCC4E63}"/>
                </a:ext>
              </a:extLst>
            </p:cNvPr>
            <p:cNvSpPr/>
            <p:nvPr/>
          </p:nvSpPr>
          <p:spPr>
            <a:xfrm rot="5400000">
              <a:off x="11037255" y="4743353"/>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4" name="TextBox 75">
              <a:extLst>
                <a:ext uri="{FF2B5EF4-FFF2-40B4-BE49-F238E27FC236}">
                  <a16:creationId xmlns:a16="http://schemas.microsoft.com/office/drawing/2014/main" id="{87B59DE1-2279-6768-7551-C31D803B9217}"/>
                </a:ext>
              </a:extLst>
            </p:cNvPr>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Price</a:t>
              </a:r>
            </a:p>
          </p:txBody>
        </p:sp>
      </p:grpSp>
      <p:grpSp>
        <p:nvGrpSpPr>
          <p:cNvPr id="5" name="กลุ่ม 73">
            <a:extLst>
              <a:ext uri="{FF2B5EF4-FFF2-40B4-BE49-F238E27FC236}">
                <a16:creationId xmlns:a16="http://schemas.microsoft.com/office/drawing/2014/main" id="{6451F78D-4452-F6F2-5265-BEE3EBBE4AD3}"/>
              </a:ext>
            </a:extLst>
          </p:cNvPr>
          <p:cNvGrpSpPr/>
          <p:nvPr/>
        </p:nvGrpSpPr>
        <p:grpSpPr>
          <a:xfrm>
            <a:off x="5257984" y="3888430"/>
            <a:ext cx="1646591" cy="376533"/>
            <a:chOff x="9762826" y="5958897"/>
            <a:chExt cx="3293181" cy="753065"/>
          </a:xfrm>
        </p:grpSpPr>
        <p:sp>
          <p:nvSpPr>
            <p:cNvPr id="6" name="Round Same Side Corner Rectangle 59">
              <a:extLst>
                <a:ext uri="{FF2B5EF4-FFF2-40B4-BE49-F238E27FC236}">
                  <a16:creationId xmlns:a16="http://schemas.microsoft.com/office/drawing/2014/main" id="{00054BF6-3802-1A4B-299F-FD5CFB6065E3}"/>
                </a:ext>
              </a:extLst>
            </p:cNvPr>
            <p:cNvSpPr/>
            <p:nvPr/>
          </p:nvSpPr>
          <p:spPr>
            <a:xfrm rot="5400000">
              <a:off x="11037256" y="4743351"/>
              <a:ext cx="753065" cy="3184157"/>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7" name="TextBox 75">
              <a:extLst>
                <a:ext uri="{FF2B5EF4-FFF2-40B4-BE49-F238E27FC236}">
                  <a16:creationId xmlns:a16="http://schemas.microsoft.com/office/drawing/2014/main" id="{06F1FD13-7B96-0ACC-D18C-28564AFC6DEA}"/>
                </a:ext>
              </a:extLst>
            </p:cNvPr>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Functions</a:t>
              </a:r>
            </a:p>
          </p:txBody>
        </p:sp>
      </p:grpSp>
      <p:sp>
        <p:nvSpPr>
          <p:cNvPr id="8" name="Rectangle 19">
            <a:extLst>
              <a:ext uri="{FF2B5EF4-FFF2-40B4-BE49-F238E27FC236}">
                <a16:creationId xmlns:a16="http://schemas.microsoft.com/office/drawing/2014/main" id="{B1590C25-571D-0BBF-1874-5324CD8BCCCA}"/>
              </a:ext>
            </a:extLst>
          </p:cNvPr>
          <p:cNvSpPr>
            <a:spLocks noChangeArrowheads="1"/>
          </p:cNvSpPr>
          <p:nvPr/>
        </p:nvSpPr>
        <p:spPr bwMode="auto">
          <a:xfrm rot="20030533">
            <a:off x="8173077" y="4773824"/>
            <a:ext cx="1990101" cy="123151"/>
          </a:xfrm>
          <a:prstGeom prst="rect">
            <a:avLst/>
          </a:prstGeom>
          <a:gradFill>
            <a:gsLst>
              <a:gs pos="100000">
                <a:srgbClr val="E49140"/>
              </a:gs>
              <a:gs pos="0">
                <a:srgbClr val="34A9B3"/>
              </a:gs>
            </a:gsLst>
            <a:lin ang="10800000" scaled="0"/>
          </a:gra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9" name="Rectangle 19">
            <a:extLst>
              <a:ext uri="{FF2B5EF4-FFF2-40B4-BE49-F238E27FC236}">
                <a16:creationId xmlns:a16="http://schemas.microsoft.com/office/drawing/2014/main" id="{57B3F7C1-058D-BD87-C873-CDC451BE9C41}"/>
              </a:ext>
            </a:extLst>
          </p:cNvPr>
          <p:cNvSpPr>
            <a:spLocks noChangeArrowheads="1"/>
          </p:cNvSpPr>
          <p:nvPr/>
        </p:nvSpPr>
        <p:spPr bwMode="auto">
          <a:xfrm rot="1589293">
            <a:off x="6115178" y="4773823"/>
            <a:ext cx="1990101" cy="123151"/>
          </a:xfrm>
          <a:prstGeom prst="rect">
            <a:avLst/>
          </a:prstGeom>
          <a:gradFill>
            <a:gsLst>
              <a:gs pos="0">
                <a:srgbClr val="E49140"/>
              </a:gs>
              <a:gs pos="100000">
                <a:srgbClr val="34A9B3"/>
              </a:gs>
            </a:gsLst>
            <a:lin ang="10800000" scaled="0"/>
          </a:gra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0" name="Rectangle 19">
            <a:extLst>
              <a:ext uri="{FF2B5EF4-FFF2-40B4-BE49-F238E27FC236}">
                <a16:creationId xmlns:a16="http://schemas.microsoft.com/office/drawing/2014/main" id="{4B457DF7-03AE-EEFA-0E9B-EFD49B0E71F2}"/>
              </a:ext>
            </a:extLst>
          </p:cNvPr>
          <p:cNvSpPr>
            <a:spLocks noChangeArrowheads="1"/>
          </p:cNvSpPr>
          <p:nvPr/>
        </p:nvSpPr>
        <p:spPr bwMode="auto">
          <a:xfrm rot="20059370">
            <a:off x="4057279" y="4773823"/>
            <a:ext cx="1990101" cy="123151"/>
          </a:xfrm>
          <a:prstGeom prst="rect">
            <a:avLst/>
          </a:prstGeom>
          <a:gradFill>
            <a:gsLst>
              <a:gs pos="100000">
                <a:srgbClr val="E49140"/>
              </a:gs>
              <a:gs pos="0">
                <a:srgbClr val="34A9B3"/>
              </a:gs>
            </a:gsLst>
            <a:lin ang="10800000" scaled="0"/>
          </a:gra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1" name="Rectangle 19">
            <a:extLst>
              <a:ext uri="{FF2B5EF4-FFF2-40B4-BE49-F238E27FC236}">
                <a16:creationId xmlns:a16="http://schemas.microsoft.com/office/drawing/2014/main" id="{7FA26C31-7600-C6EE-3F00-701EC7A7D7E1}"/>
              </a:ext>
            </a:extLst>
          </p:cNvPr>
          <p:cNvSpPr>
            <a:spLocks noChangeArrowheads="1"/>
          </p:cNvSpPr>
          <p:nvPr/>
        </p:nvSpPr>
        <p:spPr bwMode="auto">
          <a:xfrm rot="1543271">
            <a:off x="1999381" y="4773824"/>
            <a:ext cx="1990101" cy="123151"/>
          </a:xfrm>
          <a:prstGeom prst="rect">
            <a:avLst/>
          </a:prstGeom>
          <a:gradFill>
            <a:gsLst>
              <a:gs pos="0">
                <a:srgbClr val="E49140"/>
              </a:gs>
              <a:gs pos="100000">
                <a:srgbClr val="34A9B3"/>
              </a:gs>
            </a:gsLst>
            <a:lin ang="10800000" scaled="0"/>
          </a:gra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3" name="Oval 20">
            <a:extLst>
              <a:ext uri="{FF2B5EF4-FFF2-40B4-BE49-F238E27FC236}">
                <a16:creationId xmlns:a16="http://schemas.microsoft.com/office/drawing/2014/main" id="{1AA40467-B4AA-C687-CBF1-55564FDE5C75}"/>
              </a:ext>
            </a:extLst>
          </p:cNvPr>
          <p:cNvSpPr>
            <a:spLocks noChangeArrowheads="1"/>
          </p:cNvSpPr>
          <p:nvPr/>
        </p:nvSpPr>
        <p:spPr bwMode="auto">
          <a:xfrm>
            <a:off x="2079216" y="4875401"/>
            <a:ext cx="246301" cy="243708"/>
          </a:xfrm>
          <a:prstGeom prst="ellipse">
            <a:avLst/>
          </a:prstGeom>
          <a:solidFill>
            <a:schemeClr val="bg1"/>
          </a:soli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4" name="Oval 17">
            <a:extLst>
              <a:ext uri="{FF2B5EF4-FFF2-40B4-BE49-F238E27FC236}">
                <a16:creationId xmlns:a16="http://schemas.microsoft.com/office/drawing/2014/main" id="{0C74867F-6626-74BD-2CE8-A633710FDB05}"/>
              </a:ext>
            </a:extLst>
          </p:cNvPr>
          <p:cNvSpPr>
            <a:spLocks noChangeArrowheads="1"/>
          </p:cNvSpPr>
          <p:nvPr/>
        </p:nvSpPr>
        <p:spPr bwMode="auto">
          <a:xfrm>
            <a:off x="6062477" y="4875401"/>
            <a:ext cx="245005" cy="243708"/>
          </a:xfrm>
          <a:prstGeom prst="ellipse">
            <a:avLst/>
          </a:prstGeom>
          <a:solidFill>
            <a:schemeClr val="bg1"/>
          </a:solidFill>
          <a:ln>
            <a:noFill/>
          </a:ln>
        </p:spPr>
        <p:txBody>
          <a:bodyPr vert="horz" wrap="square" lIns="91440" tIns="45720" rIns="91440" bIns="45720" numCol="1" anchor="t" anchorCtr="0" compatLnSpc="1"/>
          <a:lstStyle/>
          <a:p>
            <a:endParaRPr lang="en-US"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6" name="Oval 8">
            <a:extLst>
              <a:ext uri="{FF2B5EF4-FFF2-40B4-BE49-F238E27FC236}">
                <a16:creationId xmlns:a16="http://schemas.microsoft.com/office/drawing/2014/main" id="{F2AF1CB8-8009-D728-BB77-E16630690F56}"/>
              </a:ext>
            </a:extLst>
          </p:cNvPr>
          <p:cNvSpPr>
            <a:spLocks noChangeArrowheads="1"/>
          </p:cNvSpPr>
          <p:nvPr/>
        </p:nvSpPr>
        <p:spPr bwMode="auto">
          <a:xfrm>
            <a:off x="9959174" y="4875401"/>
            <a:ext cx="242412" cy="243708"/>
          </a:xfrm>
          <a:prstGeom prst="ellipse">
            <a:avLst/>
          </a:prstGeom>
          <a:solidFill>
            <a:schemeClr val="bg1"/>
          </a:solidFill>
          <a:ln>
            <a:noFill/>
          </a:ln>
        </p:spPr>
        <p:txBody>
          <a:bodyPr vert="horz" wrap="square" lIns="91440" tIns="45720" rIns="91440" bIns="45720" numCol="1" anchor="t" anchorCtr="0" compatLnSpc="1"/>
          <a:lstStyle/>
          <a:p>
            <a:endParaRPr lang="en-US">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Tree>
    <p:extLst>
      <p:ext uri="{BB962C8B-B14F-4D97-AF65-F5344CB8AC3E}">
        <p14:creationId xmlns:p14="http://schemas.microsoft.com/office/powerpoint/2010/main" val="3647564154"/>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3480922A-B967-2D1F-CE1F-C5C2212C9B1F}"/>
              </a:ext>
            </a:extLst>
          </p:cNvPr>
          <p:cNvGrpSpPr/>
          <p:nvPr/>
        </p:nvGrpSpPr>
        <p:grpSpPr>
          <a:xfrm>
            <a:off x="3993616" y="2153207"/>
            <a:ext cx="4204767" cy="4003635"/>
            <a:chOff x="4094816" y="1084898"/>
            <a:chExt cx="4204767" cy="4003635"/>
          </a:xfrm>
        </p:grpSpPr>
        <p:sp>
          <p:nvSpPr>
            <p:cNvPr id="8" name="Freeform 17"/>
            <p:cNvSpPr/>
            <p:nvPr/>
          </p:nvSpPr>
          <p:spPr bwMode="auto">
            <a:xfrm rot="2700000">
              <a:off x="5241780" y="1066642"/>
              <a:ext cx="1887538" cy="1924050"/>
            </a:xfrm>
            <a:custGeom>
              <a:avLst/>
              <a:gdLst>
                <a:gd name="T0" fmla="*/ 957 w 962"/>
                <a:gd name="T1" fmla="*/ 976 h 980"/>
                <a:gd name="T2" fmla="*/ 957 w 962"/>
                <a:gd name="T3" fmla="*/ 976 h 980"/>
                <a:gd name="T4" fmla="*/ 962 w 962"/>
                <a:gd name="T5" fmla="*/ 964 h 980"/>
                <a:gd name="T6" fmla="*/ 962 w 962"/>
                <a:gd name="T7" fmla="*/ 396 h 980"/>
                <a:gd name="T8" fmla="*/ 957 w 962"/>
                <a:gd name="T9" fmla="*/ 384 h 980"/>
                <a:gd name="T10" fmla="*/ 579 w 962"/>
                <a:gd name="T11" fmla="*/ 7 h 980"/>
                <a:gd name="T12" fmla="*/ 556 w 962"/>
                <a:gd name="T13" fmla="*/ 7 h 980"/>
                <a:gd name="T14" fmla="*/ 6 w 962"/>
                <a:gd name="T15" fmla="*/ 557 h 980"/>
                <a:gd name="T16" fmla="*/ 6 w 962"/>
                <a:gd name="T17" fmla="*/ 580 h 980"/>
                <a:gd name="T18" fmla="*/ 402 w 962"/>
                <a:gd name="T19" fmla="*/ 976 h 980"/>
                <a:gd name="T20" fmla="*/ 414 w 962"/>
                <a:gd name="T21" fmla="*/ 980 h 980"/>
                <a:gd name="T22" fmla="*/ 945 w 962"/>
                <a:gd name="T23" fmla="*/ 980 h 980"/>
                <a:gd name="T24" fmla="*/ 957 w 962"/>
                <a:gd name="T25" fmla="*/ 976 h 9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2" h="980">
                  <a:moveTo>
                    <a:pt x="957" y="976"/>
                  </a:moveTo>
                  <a:cubicBezTo>
                    <a:pt x="957" y="976"/>
                    <a:pt x="957" y="976"/>
                    <a:pt x="957" y="976"/>
                  </a:cubicBezTo>
                  <a:cubicBezTo>
                    <a:pt x="960" y="973"/>
                    <a:pt x="962" y="968"/>
                    <a:pt x="962" y="964"/>
                  </a:cubicBezTo>
                  <a:cubicBezTo>
                    <a:pt x="962" y="396"/>
                    <a:pt x="962" y="396"/>
                    <a:pt x="962" y="396"/>
                  </a:cubicBezTo>
                  <a:cubicBezTo>
                    <a:pt x="962" y="391"/>
                    <a:pt x="960" y="387"/>
                    <a:pt x="957" y="384"/>
                  </a:cubicBezTo>
                  <a:cubicBezTo>
                    <a:pt x="579" y="7"/>
                    <a:pt x="579" y="7"/>
                    <a:pt x="579" y="7"/>
                  </a:cubicBezTo>
                  <a:cubicBezTo>
                    <a:pt x="573" y="0"/>
                    <a:pt x="563" y="0"/>
                    <a:pt x="556" y="7"/>
                  </a:cubicBezTo>
                  <a:cubicBezTo>
                    <a:pt x="6" y="557"/>
                    <a:pt x="6" y="557"/>
                    <a:pt x="6" y="557"/>
                  </a:cubicBezTo>
                  <a:cubicBezTo>
                    <a:pt x="0" y="563"/>
                    <a:pt x="0" y="573"/>
                    <a:pt x="6" y="580"/>
                  </a:cubicBezTo>
                  <a:cubicBezTo>
                    <a:pt x="402" y="976"/>
                    <a:pt x="402" y="976"/>
                    <a:pt x="402" y="976"/>
                  </a:cubicBezTo>
                  <a:cubicBezTo>
                    <a:pt x="405" y="979"/>
                    <a:pt x="410" y="980"/>
                    <a:pt x="414" y="980"/>
                  </a:cubicBezTo>
                  <a:cubicBezTo>
                    <a:pt x="945" y="980"/>
                    <a:pt x="945" y="980"/>
                    <a:pt x="945" y="980"/>
                  </a:cubicBezTo>
                  <a:cubicBezTo>
                    <a:pt x="950" y="980"/>
                    <a:pt x="954" y="979"/>
                    <a:pt x="957" y="976"/>
                  </a:cubicBezTo>
                  <a:close/>
                </a:path>
              </a:pathLst>
            </a:custGeom>
            <a:solidFill>
              <a:schemeClr val="accent6"/>
            </a:solidFill>
            <a:ln>
              <a:noFill/>
            </a:ln>
          </p:spPr>
          <p:txBody>
            <a:bodyPr vert="horz" wrap="square" lIns="91440" tIns="45720" rIns="91440" bIns="45720" numCol="1" anchor="t" anchorCtr="0" compatLnSpc="1"/>
            <a:lstStyle/>
            <a:p>
              <a:endParaRPr lang="en-IN">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15" name="Freeform 16"/>
            <p:cNvSpPr/>
            <p:nvPr/>
          </p:nvSpPr>
          <p:spPr bwMode="auto">
            <a:xfrm rot="4680000">
              <a:off x="6369977" y="3158927"/>
              <a:ext cx="1924050" cy="1935162"/>
            </a:xfrm>
            <a:custGeom>
              <a:avLst/>
              <a:gdLst>
                <a:gd name="T0" fmla="*/ 30 w 980"/>
                <a:gd name="T1" fmla="*/ 980 h 985"/>
                <a:gd name="T2" fmla="*/ 566 w 980"/>
                <a:gd name="T3" fmla="*/ 980 h 985"/>
                <a:gd name="T4" fmla="*/ 578 w 980"/>
                <a:gd name="T5" fmla="*/ 976 h 985"/>
                <a:gd name="T6" fmla="*/ 974 w 980"/>
                <a:gd name="T7" fmla="*/ 580 h 985"/>
                <a:gd name="T8" fmla="*/ 974 w 980"/>
                <a:gd name="T9" fmla="*/ 557 h 985"/>
                <a:gd name="T10" fmla="*/ 424 w 980"/>
                <a:gd name="T11" fmla="*/ 7 h 985"/>
                <a:gd name="T12" fmla="*/ 401 w 980"/>
                <a:gd name="T13" fmla="*/ 7 h 985"/>
                <a:gd name="T14" fmla="*/ 5 w 980"/>
                <a:gd name="T15" fmla="*/ 403 h 985"/>
                <a:gd name="T16" fmla="*/ 0 w 980"/>
                <a:gd name="T17" fmla="*/ 414 h 985"/>
                <a:gd name="T18" fmla="*/ 0 w 980"/>
                <a:gd name="T19" fmla="*/ 956 h 985"/>
                <a:gd name="T20" fmla="*/ 30 w 980"/>
                <a:gd name="T21" fmla="*/ 980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0" h="985">
                  <a:moveTo>
                    <a:pt x="30" y="980"/>
                  </a:moveTo>
                  <a:cubicBezTo>
                    <a:pt x="566" y="980"/>
                    <a:pt x="566" y="980"/>
                    <a:pt x="566" y="980"/>
                  </a:cubicBezTo>
                  <a:cubicBezTo>
                    <a:pt x="571" y="980"/>
                    <a:pt x="575" y="979"/>
                    <a:pt x="578" y="976"/>
                  </a:cubicBezTo>
                  <a:cubicBezTo>
                    <a:pt x="974" y="580"/>
                    <a:pt x="974" y="580"/>
                    <a:pt x="974" y="580"/>
                  </a:cubicBezTo>
                  <a:cubicBezTo>
                    <a:pt x="980" y="573"/>
                    <a:pt x="980" y="563"/>
                    <a:pt x="974" y="557"/>
                  </a:cubicBezTo>
                  <a:cubicBezTo>
                    <a:pt x="424" y="7"/>
                    <a:pt x="424" y="7"/>
                    <a:pt x="424" y="7"/>
                  </a:cubicBezTo>
                  <a:cubicBezTo>
                    <a:pt x="417" y="0"/>
                    <a:pt x="407" y="0"/>
                    <a:pt x="401" y="7"/>
                  </a:cubicBezTo>
                  <a:cubicBezTo>
                    <a:pt x="5" y="403"/>
                    <a:pt x="5" y="403"/>
                    <a:pt x="5" y="403"/>
                  </a:cubicBezTo>
                  <a:cubicBezTo>
                    <a:pt x="2" y="406"/>
                    <a:pt x="0" y="410"/>
                    <a:pt x="0" y="414"/>
                  </a:cubicBezTo>
                  <a:cubicBezTo>
                    <a:pt x="0" y="956"/>
                    <a:pt x="0" y="956"/>
                    <a:pt x="0" y="956"/>
                  </a:cubicBezTo>
                  <a:cubicBezTo>
                    <a:pt x="0" y="985"/>
                    <a:pt x="17" y="980"/>
                    <a:pt x="30" y="980"/>
                  </a:cubicBezTo>
                  <a:close/>
                </a:path>
              </a:pathLst>
            </a:custGeom>
            <a:solidFill>
              <a:schemeClr val="accent5"/>
            </a:solidFill>
            <a:ln>
              <a:noFill/>
            </a:ln>
          </p:spPr>
          <p:txBody>
            <a:bodyPr vert="horz" wrap="square" lIns="91440" tIns="45720" rIns="91440" bIns="45720" numCol="1" anchor="t" anchorCtr="0" compatLnSpc="1"/>
            <a:lstStyle/>
            <a:p>
              <a:endParaRPr lang="en-IN">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33" name="Freeform 14"/>
            <p:cNvSpPr/>
            <p:nvPr/>
          </p:nvSpPr>
          <p:spPr bwMode="auto">
            <a:xfrm rot="720000">
              <a:off x="4094816" y="3174010"/>
              <a:ext cx="1887538" cy="1885951"/>
            </a:xfrm>
            <a:custGeom>
              <a:avLst/>
              <a:gdLst>
                <a:gd name="T0" fmla="*/ 384 w 962"/>
                <a:gd name="T1" fmla="*/ 5 h 961"/>
                <a:gd name="T2" fmla="*/ 6 w 962"/>
                <a:gd name="T3" fmla="*/ 382 h 961"/>
                <a:gd name="T4" fmla="*/ 6 w 962"/>
                <a:gd name="T5" fmla="*/ 405 h 961"/>
                <a:gd name="T6" fmla="*/ 556 w 962"/>
                <a:gd name="T7" fmla="*/ 955 h 961"/>
                <a:gd name="T8" fmla="*/ 579 w 962"/>
                <a:gd name="T9" fmla="*/ 955 h 961"/>
                <a:gd name="T10" fmla="*/ 957 w 962"/>
                <a:gd name="T11" fmla="*/ 578 h 961"/>
                <a:gd name="T12" fmla="*/ 962 w 962"/>
                <a:gd name="T13" fmla="*/ 566 h 961"/>
                <a:gd name="T14" fmla="*/ 962 w 962"/>
                <a:gd name="T15" fmla="*/ 16 h 961"/>
                <a:gd name="T16" fmla="*/ 945 w 962"/>
                <a:gd name="T17" fmla="*/ 0 h 961"/>
                <a:gd name="T18" fmla="*/ 395 w 962"/>
                <a:gd name="T19" fmla="*/ 0 h 961"/>
                <a:gd name="T20" fmla="*/ 384 w 962"/>
                <a:gd name="T21" fmla="*/ 5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2" h="961">
                  <a:moveTo>
                    <a:pt x="384" y="5"/>
                  </a:moveTo>
                  <a:cubicBezTo>
                    <a:pt x="6" y="382"/>
                    <a:pt x="6" y="382"/>
                    <a:pt x="6" y="382"/>
                  </a:cubicBezTo>
                  <a:cubicBezTo>
                    <a:pt x="0" y="388"/>
                    <a:pt x="0" y="399"/>
                    <a:pt x="6" y="405"/>
                  </a:cubicBezTo>
                  <a:cubicBezTo>
                    <a:pt x="556" y="955"/>
                    <a:pt x="556" y="955"/>
                    <a:pt x="556" y="955"/>
                  </a:cubicBezTo>
                  <a:cubicBezTo>
                    <a:pt x="563" y="961"/>
                    <a:pt x="573" y="961"/>
                    <a:pt x="579" y="955"/>
                  </a:cubicBezTo>
                  <a:cubicBezTo>
                    <a:pt x="957" y="578"/>
                    <a:pt x="957" y="578"/>
                    <a:pt x="957" y="578"/>
                  </a:cubicBezTo>
                  <a:cubicBezTo>
                    <a:pt x="960" y="575"/>
                    <a:pt x="962" y="570"/>
                    <a:pt x="962" y="566"/>
                  </a:cubicBezTo>
                  <a:cubicBezTo>
                    <a:pt x="962" y="16"/>
                    <a:pt x="962" y="16"/>
                    <a:pt x="962" y="16"/>
                  </a:cubicBezTo>
                  <a:cubicBezTo>
                    <a:pt x="962" y="7"/>
                    <a:pt x="954" y="0"/>
                    <a:pt x="945" y="0"/>
                  </a:cubicBezTo>
                  <a:cubicBezTo>
                    <a:pt x="395" y="0"/>
                    <a:pt x="395" y="0"/>
                    <a:pt x="395" y="0"/>
                  </a:cubicBezTo>
                  <a:cubicBezTo>
                    <a:pt x="391" y="0"/>
                    <a:pt x="387" y="2"/>
                    <a:pt x="384" y="5"/>
                  </a:cubicBezTo>
                  <a:close/>
                </a:path>
              </a:pathLst>
            </a:custGeom>
            <a:solidFill>
              <a:schemeClr val="accent3"/>
            </a:solidFill>
            <a:ln>
              <a:noFill/>
            </a:ln>
          </p:spPr>
          <p:txBody>
            <a:bodyPr vert="horz" wrap="square" lIns="91440" tIns="45720" rIns="91440" bIns="45720" numCol="1" anchor="t" anchorCtr="0" compatLnSpc="1"/>
            <a:lstStyle/>
            <a:p>
              <a:endParaRPr lang="en-IN">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grpSp>
      <p:sp>
        <p:nvSpPr>
          <p:cNvPr id="42" name="Footer Placeholder 41"/>
          <p:cNvSpPr>
            <a:spLocks noGrp="1"/>
          </p:cNvSpPr>
          <p:nvPr>
            <p:ph type="ftr" sz="quarter" idx="11"/>
          </p:nvPr>
        </p:nvSpPr>
        <p:spPr/>
        <p:txBody>
          <a:bodyPr/>
          <a:lstStyle/>
          <a:p>
            <a:r>
              <a:rPr lang="en-GB"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 </a:t>
            </a:r>
          </a:p>
        </p:txBody>
      </p:sp>
      <p:sp>
        <p:nvSpPr>
          <p:cNvPr id="43" name="Slide Number Placeholder 42"/>
          <p:cNvSpPr>
            <a:spLocks noGrp="1"/>
          </p:cNvSpPr>
          <p:nvPr>
            <p:ph type="sldNum" sz="quarter" idx="12"/>
          </p:nvPr>
        </p:nvSpPr>
        <p:spPr/>
        <p:txBody>
          <a:bodyPr/>
          <a:lstStyle/>
          <a:p>
            <a:fld id="{F38B1AB7-65BE-463D-9AF3-0E306DDDB8CD}" type="slidenum">
              <a:rPr lang="en-GB" smtClean="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pPr/>
              <a:t>19</a:t>
            </a:fld>
            <a:endParaRPr lang="en-GB"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45" name="TextBox 75">
            <a:extLst>
              <a:ext uri="{FF2B5EF4-FFF2-40B4-BE49-F238E27FC236}">
                <a16:creationId xmlns:a16="http://schemas.microsoft.com/office/drawing/2014/main" id="{0152211B-7291-2E94-1E90-BD91DD27C7FA}"/>
              </a:ext>
            </a:extLst>
          </p:cNvPr>
          <p:cNvSpPr txBox="1"/>
          <p:nvPr/>
        </p:nvSpPr>
        <p:spPr>
          <a:xfrm>
            <a:off x="5261052" y="2747121"/>
            <a:ext cx="1646591" cy="307777"/>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Translation</a:t>
            </a:r>
          </a:p>
        </p:txBody>
      </p:sp>
      <p:sp>
        <p:nvSpPr>
          <p:cNvPr id="47" name="TextBox 75">
            <a:extLst>
              <a:ext uri="{FF2B5EF4-FFF2-40B4-BE49-F238E27FC236}">
                <a16:creationId xmlns:a16="http://schemas.microsoft.com/office/drawing/2014/main" id="{6F53B243-7F05-6F9B-F726-24C4802EE95A}"/>
              </a:ext>
            </a:extLst>
          </p:cNvPr>
          <p:cNvSpPr txBox="1"/>
          <p:nvPr/>
        </p:nvSpPr>
        <p:spPr>
          <a:xfrm>
            <a:off x="4241877" y="4929118"/>
            <a:ext cx="1646591" cy="307777"/>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Database </a:t>
            </a:r>
          </a:p>
        </p:txBody>
      </p:sp>
      <p:sp>
        <p:nvSpPr>
          <p:cNvPr id="48" name="TextBox 75">
            <a:extLst>
              <a:ext uri="{FF2B5EF4-FFF2-40B4-BE49-F238E27FC236}">
                <a16:creationId xmlns:a16="http://schemas.microsoft.com/office/drawing/2014/main" id="{28293BCA-D4B5-D93C-D822-8B20C3D5C934}"/>
              </a:ext>
            </a:extLst>
          </p:cNvPr>
          <p:cNvSpPr txBox="1"/>
          <p:nvPr/>
        </p:nvSpPr>
        <p:spPr>
          <a:xfrm>
            <a:off x="6312162" y="4929118"/>
            <a:ext cx="1646591" cy="307777"/>
          </a:xfrm>
          <a:prstGeom prst="rect">
            <a:avLst/>
          </a:prstGeom>
          <a:noFill/>
        </p:spPr>
        <p:txBody>
          <a:bodyPr wrap="square" lIns="0" tIns="0" rIns="0" bIns="0" rtlCol="0">
            <a:spAutoFit/>
          </a:bodyPr>
          <a:lstStyle/>
          <a:p>
            <a:pPr algn="ctr"/>
            <a:r>
              <a:rPr lang="en-US" sz="2000" b="1" dirty="0">
                <a:solidFill>
                  <a:schemeClr val="bg1"/>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Citation</a:t>
            </a:r>
          </a:p>
        </p:txBody>
      </p:sp>
      <p:pic>
        <p:nvPicPr>
          <p:cNvPr id="49" name="图片 48">
            <a:extLst>
              <a:ext uri="{FF2B5EF4-FFF2-40B4-BE49-F238E27FC236}">
                <a16:creationId xmlns:a16="http://schemas.microsoft.com/office/drawing/2014/main" id="{6F016D4D-769F-8081-428C-F1CF0ADA1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4944" y="238380"/>
            <a:ext cx="1180846" cy="1180846"/>
          </a:xfrm>
          <a:prstGeom prst="rect">
            <a:avLst/>
          </a:prstGeom>
        </p:spPr>
      </p:pic>
      <p:sp>
        <p:nvSpPr>
          <p:cNvPr id="50" name="矩形 49">
            <a:extLst>
              <a:ext uri="{FF2B5EF4-FFF2-40B4-BE49-F238E27FC236}">
                <a16:creationId xmlns:a16="http://schemas.microsoft.com/office/drawing/2014/main" id="{CA6D4E96-E7B8-52A2-F0CF-E5F0C980CB21}"/>
              </a:ext>
            </a:extLst>
          </p:cNvPr>
          <p:cNvSpPr/>
          <p:nvPr/>
        </p:nvSpPr>
        <p:spPr>
          <a:xfrm>
            <a:off x="1515456" y="411374"/>
            <a:ext cx="2595582" cy="523220"/>
          </a:xfrm>
          <a:prstGeom prst="rect">
            <a:avLst/>
          </a:prstGeom>
        </p:spPr>
        <p:txBody>
          <a:bodyPr wrap="none">
            <a:spAutoFit/>
          </a:bodyPr>
          <a:lstStyle/>
          <a:p>
            <a:r>
              <a:rPr lang="en-US" altLang="zh-CN" sz="2800" dirty="0">
                <a:solidFill>
                  <a:prstClr val="black">
                    <a:lumMod val="75000"/>
                    <a:lumOff val="25000"/>
                  </a:prst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Chinese-friendly</a:t>
            </a:r>
            <a:endParaRPr lang="zh-CN" altLang="en-US" sz="28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51" name="Freeform 11">
            <a:extLst>
              <a:ext uri="{FF2B5EF4-FFF2-40B4-BE49-F238E27FC236}">
                <a16:creationId xmlns:a16="http://schemas.microsoft.com/office/drawing/2014/main" id="{F856096E-5B7B-3FAD-755A-2B206785CAAE}"/>
              </a:ext>
            </a:extLst>
          </p:cNvPr>
          <p:cNvSpPr/>
          <p:nvPr/>
        </p:nvSpPr>
        <p:spPr bwMode="auto">
          <a:xfrm rot="10800000" flipV="1">
            <a:off x="4111038" y="2496096"/>
            <a:ext cx="954088" cy="295200"/>
          </a:xfrm>
          <a:custGeom>
            <a:avLst/>
            <a:gdLst>
              <a:gd name="T0" fmla="*/ 337 w 486"/>
              <a:gd name="T1" fmla="*/ 147 h 151"/>
              <a:gd name="T2" fmla="*/ 457 w 486"/>
              <a:gd name="T3" fmla="*/ 27 h 151"/>
              <a:gd name="T4" fmla="*/ 453 w 486"/>
              <a:gd name="T5" fmla="*/ 17 h 151"/>
              <a:gd name="T6" fmla="*/ 470 w 486"/>
              <a:gd name="T7" fmla="*/ 0 h 151"/>
              <a:gd name="T8" fmla="*/ 486 w 486"/>
              <a:gd name="T9" fmla="*/ 17 h 151"/>
              <a:gd name="T10" fmla="*/ 470 w 486"/>
              <a:gd name="T11" fmla="*/ 34 h 151"/>
              <a:gd name="T12" fmla="*/ 460 w 486"/>
              <a:gd name="T13" fmla="*/ 30 h 151"/>
              <a:gd name="T14" fmla="*/ 339 w 486"/>
              <a:gd name="T15" fmla="*/ 151 h 151"/>
              <a:gd name="T16" fmla="*/ 0 w 486"/>
              <a:gd name="T17" fmla="*/ 151 h 151"/>
              <a:gd name="T18" fmla="*/ 0 w 486"/>
              <a:gd name="T19" fmla="*/ 147 h 151"/>
              <a:gd name="T20" fmla="*/ 337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337" y="147"/>
                </a:moveTo>
                <a:cubicBezTo>
                  <a:pt x="457" y="27"/>
                  <a:pt x="457" y="27"/>
                  <a:pt x="457" y="27"/>
                </a:cubicBezTo>
                <a:cubicBezTo>
                  <a:pt x="455" y="24"/>
                  <a:pt x="453" y="21"/>
                  <a:pt x="453" y="17"/>
                </a:cubicBezTo>
                <a:cubicBezTo>
                  <a:pt x="453" y="8"/>
                  <a:pt x="461" y="0"/>
                  <a:pt x="470" y="0"/>
                </a:cubicBezTo>
                <a:cubicBezTo>
                  <a:pt x="479" y="0"/>
                  <a:pt x="486" y="8"/>
                  <a:pt x="486" y="17"/>
                </a:cubicBezTo>
                <a:cubicBezTo>
                  <a:pt x="486" y="26"/>
                  <a:pt x="479" y="34"/>
                  <a:pt x="470" y="34"/>
                </a:cubicBezTo>
                <a:cubicBezTo>
                  <a:pt x="466" y="34"/>
                  <a:pt x="462" y="32"/>
                  <a:pt x="460" y="30"/>
                </a:cubicBezTo>
                <a:cubicBezTo>
                  <a:pt x="339" y="151"/>
                  <a:pt x="339" y="151"/>
                  <a:pt x="339" y="151"/>
                </a:cubicBezTo>
                <a:cubicBezTo>
                  <a:pt x="0" y="151"/>
                  <a:pt x="0" y="151"/>
                  <a:pt x="0" y="151"/>
                </a:cubicBezTo>
                <a:cubicBezTo>
                  <a:pt x="0" y="147"/>
                  <a:pt x="0" y="147"/>
                  <a:pt x="0" y="147"/>
                </a:cubicBezTo>
                <a:lnTo>
                  <a:pt x="337" y="147"/>
                </a:lnTo>
                <a:close/>
              </a:path>
            </a:pathLst>
          </a:custGeom>
          <a:solidFill>
            <a:srgbClr val="A8A8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52" name="Rectangle 19">
            <a:extLst>
              <a:ext uri="{FF2B5EF4-FFF2-40B4-BE49-F238E27FC236}">
                <a16:creationId xmlns:a16="http://schemas.microsoft.com/office/drawing/2014/main" id="{24E5209D-AF45-C9EE-B392-1FB78333C0CF}"/>
              </a:ext>
            </a:extLst>
          </p:cNvPr>
          <p:cNvSpPr/>
          <p:nvPr/>
        </p:nvSpPr>
        <p:spPr>
          <a:xfrm>
            <a:off x="1415839" y="2010316"/>
            <a:ext cx="2695199" cy="786754"/>
          </a:xfrm>
          <a:prstGeom prst="rect">
            <a:avLst/>
          </a:prstGeom>
        </p:spPr>
        <p:txBody>
          <a:bodyPr wrap="square">
            <a:spAutoFit/>
          </a:bodyPr>
          <a:lstStyle/>
          <a:p>
            <a:pPr marL="171450" indent="-171450">
              <a:lnSpc>
                <a:spcPct val="150000"/>
              </a:lnSpc>
              <a:buFont typeface="Arial" panose="020B0604020202020204" pitchFamily="34" charset="0"/>
              <a:buChar char="•"/>
            </a:pPr>
            <a:r>
              <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Character Support</a:t>
            </a:r>
          </a:p>
          <a:p>
            <a:pPr marL="171450" indent="-171450">
              <a:lnSpc>
                <a:spcPct val="150000"/>
              </a:lnSpc>
              <a:buFont typeface="Arial" panose="020B0604020202020204" pitchFamily="34" charset="0"/>
              <a:buChar char="•"/>
            </a:pPr>
            <a:r>
              <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U</a:t>
            </a:r>
            <a:r>
              <a:rPr lang="en-US" altLang="zh-C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I</a:t>
            </a:r>
            <a:endPar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57" name="Freeform 11">
            <a:extLst>
              <a:ext uri="{FF2B5EF4-FFF2-40B4-BE49-F238E27FC236}">
                <a16:creationId xmlns:a16="http://schemas.microsoft.com/office/drawing/2014/main" id="{741F9BB4-62F6-90EC-E8E3-5059C73D812F}"/>
              </a:ext>
            </a:extLst>
          </p:cNvPr>
          <p:cNvSpPr/>
          <p:nvPr/>
        </p:nvSpPr>
        <p:spPr bwMode="auto">
          <a:xfrm rot="10800000" flipV="1">
            <a:off x="3287789" y="5236895"/>
            <a:ext cx="954088" cy="295200"/>
          </a:xfrm>
          <a:custGeom>
            <a:avLst/>
            <a:gdLst>
              <a:gd name="T0" fmla="*/ 337 w 486"/>
              <a:gd name="T1" fmla="*/ 147 h 151"/>
              <a:gd name="T2" fmla="*/ 457 w 486"/>
              <a:gd name="T3" fmla="*/ 27 h 151"/>
              <a:gd name="T4" fmla="*/ 453 w 486"/>
              <a:gd name="T5" fmla="*/ 17 h 151"/>
              <a:gd name="T6" fmla="*/ 470 w 486"/>
              <a:gd name="T7" fmla="*/ 0 h 151"/>
              <a:gd name="T8" fmla="*/ 486 w 486"/>
              <a:gd name="T9" fmla="*/ 17 h 151"/>
              <a:gd name="T10" fmla="*/ 470 w 486"/>
              <a:gd name="T11" fmla="*/ 34 h 151"/>
              <a:gd name="T12" fmla="*/ 460 w 486"/>
              <a:gd name="T13" fmla="*/ 30 h 151"/>
              <a:gd name="T14" fmla="*/ 339 w 486"/>
              <a:gd name="T15" fmla="*/ 151 h 151"/>
              <a:gd name="T16" fmla="*/ 0 w 486"/>
              <a:gd name="T17" fmla="*/ 151 h 151"/>
              <a:gd name="T18" fmla="*/ 0 w 486"/>
              <a:gd name="T19" fmla="*/ 147 h 151"/>
              <a:gd name="T20" fmla="*/ 337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337" y="147"/>
                </a:moveTo>
                <a:cubicBezTo>
                  <a:pt x="457" y="27"/>
                  <a:pt x="457" y="27"/>
                  <a:pt x="457" y="27"/>
                </a:cubicBezTo>
                <a:cubicBezTo>
                  <a:pt x="455" y="24"/>
                  <a:pt x="453" y="21"/>
                  <a:pt x="453" y="17"/>
                </a:cubicBezTo>
                <a:cubicBezTo>
                  <a:pt x="453" y="8"/>
                  <a:pt x="461" y="0"/>
                  <a:pt x="470" y="0"/>
                </a:cubicBezTo>
                <a:cubicBezTo>
                  <a:pt x="479" y="0"/>
                  <a:pt x="486" y="8"/>
                  <a:pt x="486" y="17"/>
                </a:cubicBezTo>
                <a:cubicBezTo>
                  <a:pt x="486" y="26"/>
                  <a:pt x="479" y="34"/>
                  <a:pt x="470" y="34"/>
                </a:cubicBezTo>
                <a:cubicBezTo>
                  <a:pt x="466" y="34"/>
                  <a:pt x="462" y="32"/>
                  <a:pt x="460" y="30"/>
                </a:cubicBezTo>
                <a:cubicBezTo>
                  <a:pt x="339" y="151"/>
                  <a:pt x="339" y="151"/>
                  <a:pt x="339" y="151"/>
                </a:cubicBezTo>
                <a:cubicBezTo>
                  <a:pt x="0" y="151"/>
                  <a:pt x="0" y="151"/>
                  <a:pt x="0" y="151"/>
                </a:cubicBezTo>
                <a:cubicBezTo>
                  <a:pt x="0" y="147"/>
                  <a:pt x="0" y="147"/>
                  <a:pt x="0" y="147"/>
                </a:cubicBezTo>
                <a:lnTo>
                  <a:pt x="337" y="147"/>
                </a:lnTo>
                <a:close/>
              </a:path>
            </a:pathLst>
          </a:custGeom>
          <a:solidFill>
            <a:srgbClr val="A8A8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58" name="Rectangle 19">
            <a:extLst>
              <a:ext uri="{FF2B5EF4-FFF2-40B4-BE49-F238E27FC236}">
                <a16:creationId xmlns:a16="http://schemas.microsoft.com/office/drawing/2014/main" id="{6972832C-D573-844D-6973-79045EE7A4AA}"/>
              </a:ext>
            </a:extLst>
          </p:cNvPr>
          <p:cNvSpPr/>
          <p:nvPr/>
        </p:nvSpPr>
        <p:spPr>
          <a:xfrm>
            <a:off x="1354011" y="4504578"/>
            <a:ext cx="1934955" cy="11568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Search</a:t>
            </a:r>
          </a:p>
          <a:p>
            <a:pPr marL="171450" indent="-171450">
              <a:lnSpc>
                <a:spcPct val="150000"/>
              </a:lnSpc>
              <a:buFont typeface="Arial" panose="020B0604020202020204" pitchFamily="34" charset="0"/>
              <a:buChar char="•"/>
            </a:pPr>
            <a:r>
              <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Database Support</a:t>
            </a:r>
          </a:p>
        </p:txBody>
      </p:sp>
      <p:sp>
        <p:nvSpPr>
          <p:cNvPr id="60" name="Rectangle 19">
            <a:extLst>
              <a:ext uri="{FF2B5EF4-FFF2-40B4-BE49-F238E27FC236}">
                <a16:creationId xmlns:a16="http://schemas.microsoft.com/office/drawing/2014/main" id="{925320A4-20A5-480F-A862-941CC642BB02}"/>
              </a:ext>
            </a:extLst>
          </p:cNvPr>
          <p:cNvSpPr/>
          <p:nvPr/>
        </p:nvSpPr>
        <p:spPr>
          <a:xfrm>
            <a:off x="8475259" y="3279950"/>
            <a:ext cx="2499191" cy="786754"/>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Literature Types</a:t>
            </a:r>
          </a:p>
          <a:p>
            <a:pPr marL="171450" indent="-171450">
              <a:lnSpc>
                <a:spcPct val="150000"/>
              </a:lnSpc>
              <a:buFont typeface="Arial" panose="020B0604020202020204" pitchFamily="34" charset="0"/>
              <a:buChar char="•"/>
            </a:pPr>
            <a:r>
              <a:rPr lang="en-IN" sz="1600" dirty="0">
                <a:solidFill>
                  <a:schemeClr val="tx1">
                    <a:lumMod val="95000"/>
                    <a:lumOff val="5000"/>
                  </a:scheme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Chinese Styles</a:t>
            </a:r>
          </a:p>
        </p:txBody>
      </p:sp>
      <p:sp>
        <p:nvSpPr>
          <p:cNvPr id="61" name="Freeform 11">
            <a:extLst>
              <a:ext uri="{FF2B5EF4-FFF2-40B4-BE49-F238E27FC236}">
                <a16:creationId xmlns:a16="http://schemas.microsoft.com/office/drawing/2014/main" id="{C966EADC-3535-978F-A2FC-3D54A094CBD4}"/>
              </a:ext>
            </a:extLst>
          </p:cNvPr>
          <p:cNvSpPr/>
          <p:nvPr/>
        </p:nvSpPr>
        <p:spPr bwMode="auto">
          <a:xfrm>
            <a:off x="7958753" y="4296938"/>
            <a:ext cx="954088" cy="295275"/>
          </a:xfrm>
          <a:custGeom>
            <a:avLst/>
            <a:gdLst>
              <a:gd name="T0" fmla="*/ 337 w 486"/>
              <a:gd name="T1" fmla="*/ 147 h 151"/>
              <a:gd name="T2" fmla="*/ 457 w 486"/>
              <a:gd name="T3" fmla="*/ 27 h 151"/>
              <a:gd name="T4" fmla="*/ 453 w 486"/>
              <a:gd name="T5" fmla="*/ 17 h 151"/>
              <a:gd name="T6" fmla="*/ 470 w 486"/>
              <a:gd name="T7" fmla="*/ 0 h 151"/>
              <a:gd name="T8" fmla="*/ 486 w 486"/>
              <a:gd name="T9" fmla="*/ 17 h 151"/>
              <a:gd name="T10" fmla="*/ 470 w 486"/>
              <a:gd name="T11" fmla="*/ 34 h 151"/>
              <a:gd name="T12" fmla="*/ 460 w 486"/>
              <a:gd name="T13" fmla="*/ 30 h 151"/>
              <a:gd name="T14" fmla="*/ 339 w 486"/>
              <a:gd name="T15" fmla="*/ 151 h 151"/>
              <a:gd name="T16" fmla="*/ 0 w 486"/>
              <a:gd name="T17" fmla="*/ 151 h 151"/>
              <a:gd name="T18" fmla="*/ 0 w 486"/>
              <a:gd name="T19" fmla="*/ 147 h 151"/>
              <a:gd name="T20" fmla="*/ 337 w 486"/>
              <a:gd name="T21" fmla="*/ 147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6" h="151">
                <a:moveTo>
                  <a:pt x="337" y="147"/>
                </a:moveTo>
                <a:cubicBezTo>
                  <a:pt x="457" y="27"/>
                  <a:pt x="457" y="27"/>
                  <a:pt x="457" y="27"/>
                </a:cubicBezTo>
                <a:cubicBezTo>
                  <a:pt x="455" y="24"/>
                  <a:pt x="453" y="21"/>
                  <a:pt x="453" y="17"/>
                </a:cubicBezTo>
                <a:cubicBezTo>
                  <a:pt x="453" y="8"/>
                  <a:pt x="461" y="0"/>
                  <a:pt x="470" y="0"/>
                </a:cubicBezTo>
                <a:cubicBezTo>
                  <a:pt x="479" y="0"/>
                  <a:pt x="486" y="8"/>
                  <a:pt x="486" y="17"/>
                </a:cubicBezTo>
                <a:cubicBezTo>
                  <a:pt x="486" y="26"/>
                  <a:pt x="479" y="34"/>
                  <a:pt x="470" y="34"/>
                </a:cubicBezTo>
                <a:cubicBezTo>
                  <a:pt x="466" y="34"/>
                  <a:pt x="462" y="32"/>
                  <a:pt x="460" y="30"/>
                </a:cubicBezTo>
                <a:cubicBezTo>
                  <a:pt x="339" y="151"/>
                  <a:pt x="339" y="151"/>
                  <a:pt x="339" y="151"/>
                </a:cubicBezTo>
                <a:cubicBezTo>
                  <a:pt x="0" y="151"/>
                  <a:pt x="0" y="151"/>
                  <a:pt x="0" y="151"/>
                </a:cubicBezTo>
                <a:cubicBezTo>
                  <a:pt x="0" y="147"/>
                  <a:pt x="0" y="147"/>
                  <a:pt x="0" y="147"/>
                </a:cubicBezTo>
                <a:lnTo>
                  <a:pt x="337" y="147"/>
                </a:lnTo>
                <a:close/>
              </a:path>
            </a:pathLst>
          </a:custGeom>
          <a:solidFill>
            <a:srgbClr val="A8A8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Tree>
    <p:extLst>
      <p:ext uri="{BB962C8B-B14F-4D97-AF65-F5344CB8AC3E}">
        <p14:creationId xmlns:p14="http://schemas.microsoft.com/office/powerpoint/2010/main" val="3453850930"/>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10">
            <a:extLst>
              <a:ext uri="{FF2B5EF4-FFF2-40B4-BE49-F238E27FC236}">
                <a16:creationId xmlns:a16="http://schemas.microsoft.com/office/drawing/2014/main" id="{D5B36CCA-FA4E-D6F5-AD37-BC4A9B9E381D}"/>
              </a:ext>
            </a:extLst>
          </p:cNvPr>
          <p:cNvSpPr/>
          <p:nvPr/>
        </p:nvSpPr>
        <p:spPr>
          <a:xfrm rot="5400000">
            <a:off x="6022008" y="-1622589"/>
            <a:ext cx="206043" cy="10807700"/>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 name="Rounded Rectangle 111">
            <a:extLst>
              <a:ext uri="{FF2B5EF4-FFF2-40B4-BE49-F238E27FC236}">
                <a16:creationId xmlns:a16="http://schemas.microsoft.com/office/drawing/2014/main" id="{532C841C-02BD-0BCD-AF2F-E9555AA1B25E}"/>
              </a:ext>
            </a:extLst>
          </p:cNvPr>
          <p:cNvSpPr/>
          <p:nvPr/>
        </p:nvSpPr>
        <p:spPr>
          <a:xfrm>
            <a:off x="721180" y="3157765"/>
            <a:ext cx="846425" cy="349724"/>
          </a:xfrm>
          <a:prstGeom prst="roundRect">
            <a:avLst/>
          </a:prstGeom>
          <a:solidFill>
            <a:schemeClr val="accent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思源宋体" panose="02020400000000000000" pitchFamily="18" charset="-122"/>
                <a:ea typeface="思源宋体" panose="02020400000000000000" pitchFamily="18" charset="-122"/>
                <a:sym typeface="思源宋体" panose="02020400000000000000" pitchFamily="18" charset="-122"/>
              </a:rPr>
              <a:t>Start</a:t>
            </a:r>
            <a:endParaRPr lang="en-IN" sz="1600" dirty="0">
              <a:latin typeface="思源宋体" panose="02020400000000000000" pitchFamily="18" charset="-122"/>
              <a:ea typeface="思源宋体" panose="02020400000000000000" pitchFamily="18" charset="-122"/>
              <a:sym typeface="思源宋体" panose="02020400000000000000" pitchFamily="18" charset="-122"/>
            </a:endParaRPr>
          </a:p>
        </p:txBody>
      </p:sp>
      <p:grpSp>
        <p:nvGrpSpPr>
          <p:cNvPr id="4" name="Group 54">
            <a:extLst>
              <a:ext uri="{FF2B5EF4-FFF2-40B4-BE49-F238E27FC236}">
                <a16:creationId xmlns:a16="http://schemas.microsoft.com/office/drawing/2014/main" id="{2EB4631A-62DB-3046-6C4A-CBEE6E87EE6D}"/>
              </a:ext>
            </a:extLst>
          </p:cNvPr>
          <p:cNvGrpSpPr/>
          <p:nvPr/>
        </p:nvGrpSpPr>
        <p:grpSpPr>
          <a:xfrm>
            <a:off x="898916" y="3686060"/>
            <a:ext cx="1214439" cy="1103312"/>
            <a:chOff x="1626390" y="3392488"/>
            <a:chExt cx="1214438" cy="1103312"/>
          </a:xfrm>
        </p:grpSpPr>
        <p:grpSp>
          <p:nvGrpSpPr>
            <p:cNvPr id="5" name="Group 57">
              <a:extLst>
                <a:ext uri="{FF2B5EF4-FFF2-40B4-BE49-F238E27FC236}">
                  <a16:creationId xmlns:a16="http://schemas.microsoft.com/office/drawing/2014/main" id="{66D14336-E665-F678-E200-B288F9769634}"/>
                </a:ext>
              </a:extLst>
            </p:cNvPr>
            <p:cNvGrpSpPr/>
            <p:nvPr/>
          </p:nvGrpSpPr>
          <p:grpSpPr>
            <a:xfrm>
              <a:off x="1626390" y="3392488"/>
              <a:ext cx="1214438" cy="1103312"/>
              <a:chOff x="1515901" y="4289756"/>
              <a:chExt cx="1214438" cy="1103312"/>
            </a:xfrm>
          </p:grpSpPr>
          <p:sp>
            <p:nvSpPr>
              <p:cNvPr id="7" name="Can 115">
                <a:extLst>
                  <a:ext uri="{FF2B5EF4-FFF2-40B4-BE49-F238E27FC236}">
                    <a16:creationId xmlns:a16="http://schemas.microsoft.com/office/drawing/2014/main" id="{FA2B08A6-6479-997E-75A4-C1F1DAF2F1F2}"/>
                  </a:ext>
                </a:extLst>
              </p:cNvPr>
              <p:cNvSpPr/>
              <p:nvPr/>
            </p:nvSpPr>
            <p:spPr>
              <a:xfrm rot="5400000">
                <a:off x="2020098" y="3785559"/>
                <a:ext cx="206043" cy="1214438"/>
              </a:xfrm>
              <a:prstGeom prst="ca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8" name="Flowchart: Off-page Connector 65">
                <a:extLst>
                  <a:ext uri="{FF2B5EF4-FFF2-40B4-BE49-F238E27FC236}">
                    <a16:creationId xmlns:a16="http://schemas.microsoft.com/office/drawing/2014/main" id="{41964F77-FA97-AC91-F424-66DA6B9D6723}"/>
                  </a:ext>
                </a:extLst>
              </p:cNvPr>
              <p:cNvSpPr/>
              <p:nvPr/>
            </p:nvSpPr>
            <p:spPr>
              <a:xfrm>
                <a:off x="1515901" y="4289756"/>
                <a:ext cx="742950" cy="1103312"/>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6" name="TextBox 63">
              <a:extLst>
                <a:ext uri="{FF2B5EF4-FFF2-40B4-BE49-F238E27FC236}">
                  <a16:creationId xmlns:a16="http://schemas.microsoft.com/office/drawing/2014/main" id="{5BC64791-DDD4-8C7B-8848-8DBBD498ED57}"/>
                </a:ext>
              </a:extLst>
            </p:cNvPr>
            <p:cNvSpPr txBox="1"/>
            <p:nvPr/>
          </p:nvSpPr>
          <p:spPr>
            <a:xfrm>
              <a:off x="1681839" y="3941124"/>
              <a:ext cx="615497" cy="461665"/>
            </a:xfrm>
            <a:prstGeom prst="rect">
              <a:avLst/>
            </a:prstGeom>
            <a:noFill/>
          </p:spPr>
          <p:txBody>
            <a:bodyPr wrap="square" rtlCol="0">
              <a:spAutoFit/>
            </a:bodyPr>
            <a:lstStyle/>
            <a:p>
              <a:pPr algn="ctr"/>
              <a:r>
                <a:rPr lang="en-GB"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rPr>
                <a:t>01</a:t>
              </a:r>
              <a:endParaRPr lang="en-IN"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9" name="Group 66">
            <a:extLst>
              <a:ext uri="{FF2B5EF4-FFF2-40B4-BE49-F238E27FC236}">
                <a16:creationId xmlns:a16="http://schemas.microsoft.com/office/drawing/2014/main" id="{460CB117-3210-F2DB-5DC1-79049F165CB0}"/>
              </a:ext>
            </a:extLst>
          </p:cNvPr>
          <p:cNvGrpSpPr/>
          <p:nvPr/>
        </p:nvGrpSpPr>
        <p:grpSpPr>
          <a:xfrm>
            <a:off x="2202082" y="2772846"/>
            <a:ext cx="1214439" cy="1103312"/>
            <a:chOff x="3568300" y="2495220"/>
            <a:chExt cx="1214438" cy="1103312"/>
          </a:xfrm>
        </p:grpSpPr>
        <p:grpSp>
          <p:nvGrpSpPr>
            <p:cNvPr id="10" name="Group 67">
              <a:extLst>
                <a:ext uri="{FF2B5EF4-FFF2-40B4-BE49-F238E27FC236}">
                  <a16:creationId xmlns:a16="http://schemas.microsoft.com/office/drawing/2014/main" id="{DF6BAD27-0340-B485-C70E-F417B23EBE54}"/>
                </a:ext>
              </a:extLst>
            </p:cNvPr>
            <p:cNvGrpSpPr/>
            <p:nvPr/>
          </p:nvGrpSpPr>
          <p:grpSpPr>
            <a:xfrm flipV="1">
              <a:off x="3568300" y="2495220"/>
              <a:ext cx="1214438" cy="1103312"/>
              <a:chOff x="1515901" y="4289756"/>
              <a:chExt cx="1214438" cy="1103312"/>
            </a:xfrm>
            <a:solidFill>
              <a:schemeClr val="accent4"/>
            </a:solidFill>
          </p:grpSpPr>
          <p:sp>
            <p:nvSpPr>
              <p:cNvPr id="12" name="Can 120">
                <a:extLst>
                  <a:ext uri="{FF2B5EF4-FFF2-40B4-BE49-F238E27FC236}">
                    <a16:creationId xmlns:a16="http://schemas.microsoft.com/office/drawing/2014/main" id="{740B37F3-D4DE-A045-ED50-84D8F3B792EC}"/>
                  </a:ext>
                </a:extLst>
              </p:cNvPr>
              <p:cNvSpPr/>
              <p:nvPr/>
            </p:nvSpPr>
            <p:spPr>
              <a:xfrm rot="5400000">
                <a:off x="2020098" y="3785559"/>
                <a:ext cx="206043" cy="1214438"/>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13" name="Flowchart: Off-page Connector 70">
                <a:extLst>
                  <a:ext uri="{FF2B5EF4-FFF2-40B4-BE49-F238E27FC236}">
                    <a16:creationId xmlns:a16="http://schemas.microsoft.com/office/drawing/2014/main" id="{E5CF42AE-3A11-D42D-5F64-031AD3C7D868}"/>
                  </a:ext>
                </a:extLst>
              </p:cNvPr>
              <p:cNvSpPr/>
              <p:nvPr/>
            </p:nvSpPr>
            <p:spPr>
              <a:xfrm>
                <a:off x="1515901" y="4289756"/>
                <a:ext cx="742950" cy="1103312"/>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11" name="TextBox 68">
              <a:extLst>
                <a:ext uri="{FF2B5EF4-FFF2-40B4-BE49-F238E27FC236}">
                  <a16:creationId xmlns:a16="http://schemas.microsoft.com/office/drawing/2014/main" id="{B4F6E3AF-9B9E-89A5-9D84-7450A644E12F}"/>
                </a:ext>
              </a:extLst>
            </p:cNvPr>
            <p:cNvSpPr txBox="1"/>
            <p:nvPr/>
          </p:nvSpPr>
          <p:spPr>
            <a:xfrm>
              <a:off x="3644581" y="2614615"/>
              <a:ext cx="590386" cy="461665"/>
            </a:xfrm>
            <a:prstGeom prst="rect">
              <a:avLst/>
            </a:prstGeom>
            <a:noFill/>
          </p:spPr>
          <p:txBody>
            <a:bodyPr wrap="square" rtlCol="0">
              <a:spAutoFit/>
            </a:bodyPr>
            <a:lstStyle/>
            <a:p>
              <a:pPr algn="ctr"/>
              <a:r>
                <a:rPr lang="en-GB"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rPr>
                <a:t>02</a:t>
              </a:r>
              <a:endParaRPr lang="en-IN"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24" name="Group 81">
            <a:extLst>
              <a:ext uri="{FF2B5EF4-FFF2-40B4-BE49-F238E27FC236}">
                <a16:creationId xmlns:a16="http://schemas.microsoft.com/office/drawing/2014/main" id="{DBD9ED84-46DD-BFD0-3271-7E229981D741}"/>
              </a:ext>
            </a:extLst>
          </p:cNvPr>
          <p:cNvGrpSpPr/>
          <p:nvPr/>
        </p:nvGrpSpPr>
        <p:grpSpPr>
          <a:xfrm>
            <a:off x="6944320" y="3708982"/>
            <a:ext cx="1214439" cy="1103312"/>
            <a:chOff x="9394032" y="3392488"/>
            <a:chExt cx="1214438" cy="1103312"/>
          </a:xfrm>
        </p:grpSpPr>
        <p:grpSp>
          <p:nvGrpSpPr>
            <p:cNvPr id="25" name="Group 82">
              <a:extLst>
                <a:ext uri="{FF2B5EF4-FFF2-40B4-BE49-F238E27FC236}">
                  <a16:creationId xmlns:a16="http://schemas.microsoft.com/office/drawing/2014/main" id="{8F9D5991-109D-3EB9-57F7-3E34BA1A5205}"/>
                </a:ext>
              </a:extLst>
            </p:cNvPr>
            <p:cNvGrpSpPr/>
            <p:nvPr/>
          </p:nvGrpSpPr>
          <p:grpSpPr>
            <a:xfrm>
              <a:off x="9394032" y="3392488"/>
              <a:ext cx="1214438" cy="1103312"/>
              <a:chOff x="1515901" y="4289756"/>
              <a:chExt cx="1214438" cy="1103312"/>
            </a:xfrm>
            <a:solidFill>
              <a:schemeClr val="accent5"/>
            </a:solidFill>
          </p:grpSpPr>
          <p:sp>
            <p:nvSpPr>
              <p:cNvPr id="27" name="Can 135">
                <a:extLst>
                  <a:ext uri="{FF2B5EF4-FFF2-40B4-BE49-F238E27FC236}">
                    <a16:creationId xmlns:a16="http://schemas.microsoft.com/office/drawing/2014/main" id="{D2D066C9-3400-0E01-865A-CAD918E89F90}"/>
                  </a:ext>
                </a:extLst>
              </p:cNvPr>
              <p:cNvSpPr/>
              <p:nvPr/>
            </p:nvSpPr>
            <p:spPr>
              <a:xfrm rot="5400000">
                <a:off x="2020098" y="3785559"/>
                <a:ext cx="206043" cy="1214438"/>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28" name="Flowchart: Off-page Connector 85">
                <a:extLst>
                  <a:ext uri="{FF2B5EF4-FFF2-40B4-BE49-F238E27FC236}">
                    <a16:creationId xmlns:a16="http://schemas.microsoft.com/office/drawing/2014/main" id="{B38E009C-84F1-EF1E-335A-93197DC1F46A}"/>
                  </a:ext>
                </a:extLst>
              </p:cNvPr>
              <p:cNvSpPr/>
              <p:nvPr/>
            </p:nvSpPr>
            <p:spPr>
              <a:xfrm>
                <a:off x="1515901" y="4289756"/>
                <a:ext cx="742950" cy="1103312"/>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26" name="TextBox 83">
              <a:extLst>
                <a:ext uri="{FF2B5EF4-FFF2-40B4-BE49-F238E27FC236}">
                  <a16:creationId xmlns:a16="http://schemas.microsoft.com/office/drawing/2014/main" id="{3DB3068D-55C5-AF0C-762E-28CD54C6EF09}"/>
                </a:ext>
              </a:extLst>
            </p:cNvPr>
            <p:cNvSpPr txBox="1"/>
            <p:nvPr/>
          </p:nvSpPr>
          <p:spPr>
            <a:xfrm>
              <a:off x="9457760" y="3944143"/>
              <a:ext cx="615497" cy="461665"/>
            </a:xfrm>
            <a:prstGeom prst="rect">
              <a:avLst/>
            </a:prstGeom>
            <a:noFill/>
          </p:spPr>
          <p:txBody>
            <a:bodyPr wrap="square" rtlCol="0">
              <a:spAutoFit/>
            </a:bodyPr>
            <a:lstStyle/>
            <a:p>
              <a:pPr algn="ctr"/>
              <a:r>
                <a:rPr lang="en-GB"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rPr>
                <a:t>05</a:t>
              </a:r>
              <a:endParaRPr lang="en-IN"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29" name="Group 86">
            <a:extLst>
              <a:ext uri="{FF2B5EF4-FFF2-40B4-BE49-F238E27FC236}">
                <a16:creationId xmlns:a16="http://schemas.microsoft.com/office/drawing/2014/main" id="{AE2DFB95-BC7C-DDCD-4E25-036A88C5621B}"/>
              </a:ext>
            </a:extLst>
          </p:cNvPr>
          <p:cNvGrpSpPr/>
          <p:nvPr/>
        </p:nvGrpSpPr>
        <p:grpSpPr>
          <a:xfrm>
            <a:off x="820676" y="5002208"/>
            <a:ext cx="2963465" cy="665096"/>
            <a:chOff x="812001" y="4656406"/>
            <a:chExt cx="2963465" cy="665095"/>
          </a:xfrm>
        </p:grpSpPr>
        <p:sp>
          <p:nvSpPr>
            <p:cNvPr id="30" name="Rectangle 87">
              <a:extLst>
                <a:ext uri="{FF2B5EF4-FFF2-40B4-BE49-F238E27FC236}">
                  <a16:creationId xmlns:a16="http://schemas.microsoft.com/office/drawing/2014/main" id="{23AAE9BD-61C8-DC4C-1BCF-084B20E8AA2B}"/>
                </a:ext>
              </a:extLst>
            </p:cNvPr>
            <p:cNvSpPr/>
            <p:nvPr/>
          </p:nvSpPr>
          <p:spPr>
            <a:xfrm>
              <a:off x="928468" y="4656406"/>
              <a:ext cx="382807"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1" name="TextBox 88">
              <a:extLst>
                <a:ext uri="{FF2B5EF4-FFF2-40B4-BE49-F238E27FC236}">
                  <a16:creationId xmlns:a16="http://schemas.microsoft.com/office/drawing/2014/main" id="{C90DBD2D-09C8-E95D-D5C8-B5F1DB30E69D}"/>
                </a:ext>
              </a:extLst>
            </p:cNvPr>
            <p:cNvSpPr txBox="1"/>
            <p:nvPr/>
          </p:nvSpPr>
          <p:spPr>
            <a:xfrm>
              <a:off x="812001" y="4736727"/>
              <a:ext cx="2963465" cy="584774"/>
            </a:xfrm>
            <a:prstGeom prst="rect">
              <a:avLst/>
            </a:prstGeom>
            <a:noFill/>
          </p:spPr>
          <p:txBody>
            <a:bodyPr wrap="square" rtlCol="0">
              <a:spAutoFit/>
            </a:bodyPr>
            <a:lstStyle/>
            <a:p>
              <a:pPr defTabSz="1219170">
                <a:defRPr/>
              </a:pPr>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Contribution of </a:t>
              </a:r>
            </a:p>
            <a:p>
              <a:pPr defTabSz="1219170">
                <a:defRPr/>
              </a:pPr>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group member</a:t>
              </a:r>
              <a:endParaRPr lang="zh-CN" altLang="en-US"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32" name="Rectangle 89">
              <a:extLst>
                <a:ext uri="{FF2B5EF4-FFF2-40B4-BE49-F238E27FC236}">
                  <a16:creationId xmlns:a16="http://schemas.microsoft.com/office/drawing/2014/main" id="{721A2012-7668-969D-43B9-D6B92D0125CC}"/>
                </a:ext>
              </a:extLst>
            </p:cNvPr>
            <p:cNvSpPr/>
            <p:nvPr/>
          </p:nvSpPr>
          <p:spPr>
            <a:xfrm>
              <a:off x="820250" y="5058983"/>
              <a:ext cx="2355230" cy="246221"/>
            </a:xfrm>
            <a:prstGeom prst="rect">
              <a:avLst/>
            </a:prstGeom>
          </p:spPr>
          <p:txBody>
            <a:bodyPr wrap="square">
              <a:spAutoFit/>
            </a:bodyPr>
            <a:lstStyle/>
            <a:p>
              <a:endParaRPr lang="en-IN" sz="1000" dirty="0">
                <a:solidFill>
                  <a:schemeClr val="bg1">
                    <a:lumMod val="65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33" name="Rounded Rectangle 157">
            <a:extLst>
              <a:ext uri="{FF2B5EF4-FFF2-40B4-BE49-F238E27FC236}">
                <a16:creationId xmlns:a16="http://schemas.microsoft.com/office/drawing/2014/main" id="{2223260D-740E-E093-3415-43AC3945AC6B}"/>
              </a:ext>
            </a:extLst>
          </p:cNvPr>
          <p:cNvSpPr/>
          <p:nvPr/>
        </p:nvSpPr>
        <p:spPr>
          <a:xfrm>
            <a:off x="10683421" y="3155446"/>
            <a:ext cx="846425" cy="349724"/>
          </a:xfrm>
          <a:prstGeom prst="roundRect">
            <a:avLst/>
          </a:prstGeom>
          <a:solidFill>
            <a:schemeClr val="accent2"/>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latin typeface="思源宋体" panose="02020400000000000000" pitchFamily="18" charset="-122"/>
                <a:ea typeface="思源宋体" panose="02020400000000000000" pitchFamily="18" charset="-122"/>
                <a:sym typeface="思源宋体" panose="02020400000000000000" pitchFamily="18" charset="-122"/>
              </a:rPr>
              <a:t>End</a:t>
            </a:r>
            <a:endParaRPr lang="en-IN" sz="1600" dirty="0">
              <a:latin typeface="思源宋体" panose="02020400000000000000" pitchFamily="18" charset="-122"/>
              <a:ea typeface="思源宋体" panose="02020400000000000000" pitchFamily="18" charset="-122"/>
              <a:sym typeface="思源宋体" panose="02020400000000000000" pitchFamily="18" charset="-122"/>
            </a:endParaRPr>
          </a:p>
        </p:txBody>
      </p:sp>
      <p:grpSp>
        <p:nvGrpSpPr>
          <p:cNvPr id="34" name="Group 107">
            <a:extLst>
              <a:ext uri="{FF2B5EF4-FFF2-40B4-BE49-F238E27FC236}">
                <a16:creationId xmlns:a16="http://schemas.microsoft.com/office/drawing/2014/main" id="{AE4DA045-6F6E-4EB8-07B2-6EFCE9216E7B}"/>
              </a:ext>
            </a:extLst>
          </p:cNvPr>
          <p:cNvGrpSpPr/>
          <p:nvPr/>
        </p:nvGrpSpPr>
        <p:grpSpPr>
          <a:xfrm>
            <a:off x="1789607" y="1731999"/>
            <a:ext cx="3581326" cy="665096"/>
            <a:chOff x="812001" y="4656406"/>
            <a:chExt cx="2784311" cy="665095"/>
          </a:xfrm>
        </p:grpSpPr>
        <p:sp>
          <p:nvSpPr>
            <p:cNvPr id="35" name="Rectangle 108">
              <a:extLst>
                <a:ext uri="{FF2B5EF4-FFF2-40B4-BE49-F238E27FC236}">
                  <a16:creationId xmlns:a16="http://schemas.microsoft.com/office/drawing/2014/main" id="{087FB200-A93B-4BB9-3861-12853E449BE7}"/>
                </a:ext>
              </a:extLst>
            </p:cNvPr>
            <p:cNvSpPr/>
            <p:nvPr/>
          </p:nvSpPr>
          <p:spPr>
            <a:xfrm>
              <a:off x="928468" y="4656406"/>
              <a:ext cx="38280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6" name="TextBox 109">
              <a:extLst>
                <a:ext uri="{FF2B5EF4-FFF2-40B4-BE49-F238E27FC236}">
                  <a16:creationId xmlns:a16="http://schemas.microsoft.com/office/drawing/2014/main" id="{2C3FAEE5-DFBB-BC8A-30C3-FAFBD6EF1849}"/>
                </a:ext>
              </a:extLst>
            </p:cNvPr>
            <p:cNvSpPr txBox="1"/>
            <p:nvPr/>
          </p:nvSpPr>
          <p:spPr>
            <a:xfrm>
              <a:off x="812001" y="4736727"/>
              <a:ext cx="2784311" cy="584774"/>
            </a:xfrm>
            <a:prstGeom prst="rect">
              <a:avLst/>
            </a:prstGeom>
            <a:noFill/>
          </p:spPr>
          <p:txBody>
            <a:bodyPr wrap="square" rtlCol="0">
              <a:spAutoFit/>
            </a:bodyPr>
            <a:lstStyle/>
            <a:p>
              <a:pPr defTabSz="1219170">
                <a:defRPr/>
              </a:pPr>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Why we </a:t>
              </a:r>
            </a:p>
            <a:p>
              <a:pPr defTabSz="1219170">
                <a:defRPr/>
              </a:pPr>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choose EndNote</a:t>
              </a:r>
              <a:endParaRPr lang="zh-CN" altLang="en-US"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37" name="Rectangle 110">
              <a:extLst>
                <a:ext uri="{FF2B5EF4-FFF2-40B4-BE49-F238E27FC236}">
                  <a16:creationId xmlns:a16="http://schemas.microsoft.com/office/drawing/2014/main" id="{7A32D702-D41C-902F-9618-E93A31E87D1C}"/>
                </a:ext>
              </a:extLst>
            </p:cNvPr>
            <p:cNvSpPr/>
            <p:nvPr/>
          </p:nvSpPr>
          <p:spPr>
            <a:xfrm>
              <a:off x="820250" y="5058983"/>
              <a:ext cx="2355230" cy="246221"/>
            </a:xfrm>
            <a:prstGeom prst="rect">
              <a:avLst/>
            </a:prstGeom>
          </p:spPr>
          <p:txBody>
            <a:bodyPr wrap="square">
              <a:spAutoFit/>
            </a:bodyPr>
            <a:lstStyle/>
            <a:p>
              <a:endParaRPr lang="en-IN" sz="1000" dirty="0">
                <a:solidFill>
                  <a:schemeClr val="bg1">
                    <a:lumMod val="65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42" name="Group 115">
            <a:extLst>
              <a:ext uri="{FF2B5EF4-FFF2-40B4-BE49-F238E27FC236}">
                <a16:creationId xmlns:a16="http://schemas.microsoft.com/office/drawing/2014/main" id="{FE4DC99C-0EF0-CB8E-441B-B0376ED1EC02}"/>
              </a:ext>
            </a:extLst>
          </p:cNvPr>
          <p:cNvGrpSpPr/>
          <p:nvPr/>
        </p:nvGrpSpPr>
        <p:grpSpPr>
          <a:xfrm>
            <a:off x="7869401" y="1731999"/>
            <a:ext cx="2363479" cy="648799"/>
            <a:chOff x="812001" y="4656406"/>
            <a:chExt cx="2363479" cy="648798"/>
          </a:xfrm>
        </p:grpSpPr>
        <p:sp>
          <p:nvSpPr>
            <p:cNvPr id="43" name="Rectangle 116">
              <a:extLst>
                <a:ext uri="{FF2B5EF4-FFF2-40B4-BE49-F238E27FC236}">
                  <a16:creationId xmlns:a16="http://schemas.microsoft.com/office/drawing/2014/main" id="{58A86B69-A452-562F-F7A1-742A10C7E5BB}"/>
                </a:ext>
              </a:extLst>
            </p:cNvPr>
            <p:cNvSpPr/>
            <p:nvPr/>
          </p:nvSpPr>
          <p:spPr>
            <a:xfrm>
              <a:off x="928468" y="4656406"/>
              <a:ext cx="382807"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44" name="TextBox 117">
              <a:extLst>
                <a:ext uri="{FF2B5EF4-FFF2-40B4-BE49-F238E27FC236}">
                  <a16:creationId xmlns:a16="http://schemas.microsoft.com/office/drawing/2014/main" id="{ADEC231E-69AE-D981-F5A6-5CF3A9B74B33}"/>
                </a:ext>
              </a:extLst>
            </p:cNvPr>
            <p:cNvSpPr txBox="1"/>
            <p:nvPr/>
          </p:nvSpPr>
          <p:spPr>
            <a:xfrm>
              <a:off x="812001" y="4736727"/>
              <a:ext cx="2183919" cy="338553"/>
            </a:xfrm>
            <a:prstGeom prst="rect">
              <a:avLst/>
            </a:prstGeom>
            <a:noFill/>
          </p:spPr>
          <p:txBody>
            <a:bodyPr wrap="square" rtlCol="0">
              <a:spAutoFit/>
            </a:bodyPr>
            <a:lstStyle/>
            <a:p>
              <a:pPr defTabSz="1219170">
                <a:defRPr/>
              </a:pPr>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Improvements</a:t>
              </a:r>
              <a:endParaRPr lang="en-I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45" name="Rectangle 118">
              <a:extLst>
                <a:ext uri="{FF2B5EF4-FFF2-40B4-BE49-F238E27FC236}">
                  <a16:creationId xmlns:a16="http://schemas.microsoft.com/office/drawing/2014/main" id="{9CA56E9D-5CDD-435A-31B2-36E198C6ED64}"/>
                </a:ext>
              </a:extLst>
            </p:cNvPr>
            <p:cNvSpPr/>
            <p:nvPr/>
          </p:nvSpPr>
          <p:spPr>
            <a:xfrm>
              <a:off x="820250" y="5058983"/>
              <a:ext cx="2355230" cy="246221"/>
            </a:xfrm>
            <a:prstGeom prst="rect">
              <a:avLst/>
            </a:prstGeom>
          </p:spPr>
          <p:txBody>
            <a:bodyPr wrap="square">
              <a:spAutoFit/>
            </a:bodyPr>
            <a:lstStyle/>
            <a:p>
              <a:endParaRPr lang="en-IN" sz="1000" dirty="0">
                <a:solidFill>
                  <a:schemeClr val="bg1">
                    <a:lumMod val="65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46" name="Group 119">
            <a:extLst>
              <a:ext uri="{FF2B5EF4-FFF2-40B4-BE49-F238E27FC236}">
                <a16:creationId xmlns:a16="http://schemas.microsoft.com/office/drawing/2014/main" id="{FFF2E0B0-74B0-AC8F-606C-CE60B75FD2F0}"/>
              </a:ext>
            </a:extLst>
          </p:cNvPr>
          <p:cNvGrpSpPr/>
          <p:nvPr/>
        </p:nvGrpSpPr>
        <p:grpSpPr>
          <a:xfrm>
            <a:off x="9402707" y="5002208"/>
            <a:ext cx="2363479" cy="648799"/>
            <a:chOff x="812001" y="4656406"/>
            <a:chExt cx="2363479" cy="648798"/>
          </a:xfrm>
        </p:grpSpPr>
        <p:sp>
          <p:nvSpPr>
            <p:cNvPr id="47" name="Rectangle 120">
              <a:extLst>
                <a:ext uri="{FF2B5EF4-FFF2-40B4-BE49-F238E27FC236}">
                  <a16:creationId xmlns:a16="http://schemas.microsoft.com/office/drawing/2014/main" id="{E98613B2-499A-2875-DC02-BDC7877C0D09}"/>
                </a:ext>
              </a:extLst>
            </p:cNvPr>
            <p:cNvSpPr/>
            <p:nvPr/>
          </p:nvSpPr>
          <p:spPr>
            <a:xfrm>
              <a:off x="928468" y="4656406"/>
              <a:ext cx="382807"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48" name="TextBox 121">
              <a:extLst>
                <a:ext uri="{FF2B5EF4-FFF2-40B4-BE49-F238E27FC236}">
                  <a16:creationId xmlns:a16="http://schemas.microsoft.com/office/drawing/2014/main" id="{33BA8953-4D31-213F-662F-27068CCE9D6C}"/>
                </a:ext>
              </a:extLst>
            </p:cNvPr>
            <p:cNvSpPr txBox="1"/>
            <p:nvPr/>
          </p:nvSpPr>
          <p:spPr>
            <a:xfrm>
              <a:off x="812001" y="4736727"/>
              <a:ext cx="1628775" cy="338554"/>
            </a:xfrm>
            <a:prstGeom prst="rect">
              <a:avLst/>
            </a:prstGeom>
            <a:noFill/>
          </p:spPr>
          <p:txBody>
            <a:bodyPr wrap="square" rtlCol="0">
              <a:spAutoFit/>
            </a:bodyPr>
            <a:lstStyle/>
            <a:p>
              <a:pPr defTabSz="1219170">
                <a:defRPr/>
              </a:pPr>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Summary</a:t>
              </a:r>
              <a:endParaRPr lang="en-I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49" name="Rectangle 122">
              <a:extLst>
                <a:ext uri="{FF2B5EF4-FFF2-40B4-BE49-F238E27FC236}">
                  <a16:creationId xmlns:a16="http://schemas.microsoft.com/office/drawing/2014/main" id="{7A561181-858B-858F-A211-81DD4627017B}"/>
                </a:ext>
              </a:extLst>
            </p:cNvPr>
            <p:cNvSpPr/>
            <p:nvPr/>
          </p:nvSpPr>
          <p:spPr>
            <a:xfrm>
              <a:off x="820250" y="5058983"/>
              <a:ext cx="2355230" cy="246221"/>
            </a:xfrm>
            <a:prstGeom prst="rect">
              <a:avLst/>
            </a:prstGeom>
          </p:spPr>
          <p:txBody>
            <a:bodyPr wrap="square">
              <a:spAutoFit/>
            </a:bodyPr>
            <a:lstStyle/>
            <a:p>
              <a:endParaRPr lang="en-IN" sz="1000" dirty="0">
                <a:solidFill>
                  <a:schemeClr val="bg1">
                    <a:lumMod val="65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50" name="Footer Placeholder 3">
            <a:extLst>
              <a:ext uri="{FF2B5EF4-FFF2-40B4-BE49-F238E27FC236}">
                <a16:creationId xmlns:a16="http://schemas.microsoft.com/office/drawing/2014/main" id="{2C2F9C1A-B148-A977-4965-7F58781C0525}"/>
              </a:ext>
            </a:extLst>
          </p:cNvPr>
          <p:cNvSpPr txBox="1">
            <a:spLocks/>
          </p:cNvSpPr>
          <p:nvPr/>
        </p:nvSpPr>
        <p:spPr>
          <a:xfrm>
            <a:off x="514361" y="6513514"/>
            <a:ext cx="4114800" cy="2635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atin typeface="思源宋体" panose="02020400000000000000" pitchFamily="18" charset="-122"/>
                <a:ea typeface="思源宋体" panose="02020400000000000000" pitchFamily="18" charset="-122"/>
                <a:sym typeface="思源宋体" panose="02020400000000000000" pitchFamily="18" charset="-122"/>
              </a:rPr>
              <a:t> </a:t>
            </a:r>
            <a:endParaRPr lang="en-GB" dirty="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1" name="Slide Number Placeholder 4">
            <a:extLst>
              <a:ext uri="{FF2B5EF4-FFF2-40B4-BE49-F238E27FC236}">
                <a16:creationId xmlns:a16="http://schemas.microsoft.com/office/drawing/2014/main" id="{B135635F-62AE-7596-A8C5-421BA85272D4}"/>
              </a:ext>
            </a:extLst>
          </p:cNvPr>
          <p:cNvSpPr txBox="1">
            <a:spLocks/>
          </p:cNvSpPr>
          <p:nvPr/>
        </p:nvSpPr>
        <p:spPr>
          <a:xfrm>
            <a:off x="80962" y="6513514"/>
            <a:ext cx="338139" cy="2635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8B1AB7-65BE-463D-9AF3-0E306DDDB8CD}" type="slidenum">
              <a:rPr lang="en-GB" smtClean="0">
                <a:latin typeface="思源宋体" panose="02020400000000000000" pitchFamily="18" charset="-122"/>
                <a:ea typeface="思源宋体" panose="02020400000000000000" pitchFamily="18" charset="-122"/>
                <a:sym typeface="思源宋体" panose="02020400000000000000" pitchFamily="18" charset="-122"/>
              </a:rPr>
              <a:pPr/>
              <a:t>2</a:t>
            </a:fld>
            <a:endParaRPr lang="en-GB" dirty="0">
              <a:latin typeface="思源宋体" panose="02020400000000000000" pitchFamily="18" charset="-122"/>
              <a:ea typeface="思源宋体" panose="02020400000000000000" pitchFamily="18" charset="-122"/>
              <a:sym typeface="思源宋体" panose="02020400000000000000" pitchFamily="18" charset="-122"/>
            </a:endParaRPr>
          </a:p>
        </p:txBody>
      </p:sp>
      <p:pic>
        <p:nvPicPr>
          <p:cNvPr id="52" name="图片 51">
            <a:extLst>
              <a:ext uri="{FF2B5EF4-FFF2-40B4-BE49-F238E27FC236}">
                <a16:creationId xmlns:a16="http://schemas.microsoft.com/office/drawing/2014/main" id="{26D3D90B-A371-48EB-0749-AA607A95AEE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86" b="100000" l="0" r="100000">
                        <a14:foregroundMark x1="82171" y1="51131" x2="59408" y2="50679"/>
                        <a14:backgroundMark x1="91473" y1="41991" x2="86047" y2="34299"/>
                        <a14:backgroundMark x1="91966" y1="54118" x2="88090" y2="67059"/>
                        <a14:backgroundMark x1="84426" y1="75023" x2="75405" y2="81719"/>
                        <a14:backgroundMark x1="77026" y1="32217" x2="73573" y2="31493"/>
                        <a14:backgroundMark x1="67583" y1="33575" x2="65257" y2="31312"/>
                      </a14:backgroundRemoval>
                    </a14:imgEffect>
                  </a14:imgLayer>
                </a14:imgProps>
              </a:ext>
              <a:ext uri="{28A0092B-C50C-407E-A947-70E740481C1C}">
                <a14:useLocalDpi xmlns:a14="http://schemas.microsoft.com/office/drawing/2010/main" val="0"/>
              </a:ext>
            </a:extLst>
          </a:blip>
          <a:stretch>
            <a:fillRect/>
          </a:stretch>
        </p:blipFill>
        <p:spPr>
          <a:xfrm rot="277819">
            <a:off x="-1366951" y="-490407"/>
            <a:ext cx="3108709" cy="2420806"/>
          </a:xfrm>
          <a:prstGeom prst="rect">
            <a:avLst/>
          </a:prstGeom>
        </p:spPr>
      </p:pic>
      <p:grpSp>
        <p:nvGrpSpPr>
          <p:cNvPr id="55" name="Group 66">
            <a:extLst>
              <a:ext uri="{FF2B5EF4-FFF2-40B4-BE49-F238E27FC236}">
                <a16:creationId xmlns:a16="http://schemas.microsoft.com/office/drawing/2014/main" id="{60D29EB0-4D0C-1E1E-0121-B2E7584285D8}"/>
              </a:ext>
            </a:extLst>
          </p:cNvPr>
          <p:cNvGrpSpPr/>
          <p:nvPr/>
        </p:nvGrpSpPr>
        <p:grpSpPr>
          <a:xfrm>
            <a:off x="5370934" y="2771090"/>
            <a:ext cx="1214439" cy="1103312"/>
            <a:chOff x="3568300" y="2495220"/>
            <a:chExt cx="1214438" cy="1103312"/>
          </a:xfrm>
        </p:grpSpPr>
        <p:grpSp>
          <p:nvGrpSpPr>
            <p:cNvPr id="56" name="Group 67">
              <a:extLst>
                <a:ext uri="{FF2B5EF4-FFF2-40B4-BE49-F238E27FC236}">
                  <a16:creationId xmlns:a16="http://schemas.microsoft.com/office/drawing/2014/main" id="{93194DA3-13AD-5796-11AC-8F34CA334139}"/>
                </a:ext>
              </a:extLst>
            </p:cNvPr>
            <p:cNvGrpSpPr/>
            <p:nvPr/>
          </p:nvGrpSpPr>
          <p:grpSpPr>
            <a:xfrm flipV="1">
              <a:off x="3568300" y="2495220"/>
              <a:ext cx="1214438" cy="1103312"/>
              <a:chOff x="1515901" y="4289756"/>
              <a:chExt cx="1214438" cy="1103312"/>
            </a:xfrm>
            <a:solidFill>
              <a:schemeClr val="accent4"/>
            </a:solidFill>
          </p:grpSpPr>
          <p:sp>
            <p:nvSpPr>
              <p:cNvPr id="58" name="Can 120">
                <a:extLst>
                  <a:ext uri="{FF2B5EF4-FFF2-40B4-BE49-F238E27FC236}">
                    <a16:creationId xmlns:a16="http://schemas.microsoft.com/office/drawing/2014/main" id="{E7DE3CE4-C684-D075-972D-FDAF5B021168}"/>
                  </a:ext>
                </a:extLst>
              </p:cNvPr>
              <p:cNvSpPr/>
              <p:nvPr/>
            </p:nvSpPr>
            <p:spPr>
              <a:xfrm rot="5400000">
                <a:off x="2020098" y="3785559"/>
                <a:ext cx="206043" cy="1214438"/>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9" name="Flowchart: Off-page Connector 70">
                <a:extLst>
                  <a:ext uri="{FF2B5EF4-FFF2-40B4-BE49-F238E27FC236}">
                    <a16:creationId xmlns:a16="http://schemas.microsoft.com/office/drawing/2014/main" id="{587FB578-5C8C-CA88-CC0B-5FF7D46272B3}"/>
                  </a:ext>
                </a:extLst>
              </p:cNvPr>
              <p:cNvSpPr/>
              <p:nvPr/>
            </p:nvSpPr>
            <p:spPr>
              <a:xfrm>
                <a:off x="1515901" y="4289756"/>
                <a:ext cx="742950" cy="1103312"/>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57" name="TextBox 68">
              <a:extLst>
                <a:ext uri="{FF2B5EF4-FFF2-40B4-BE49-F238E27FC236}">
                  <a16:creationId xmlns:a16="http://schemas.microsoft.com/office/drawing/2014/main" id="{FC8A9D22-84B9-B304-F888-F495B7ABFC92}"/>
                </a:ext>
              </a:extLst>
            </p:cNvPr>
            <p:cNvSpPr txBox="1"/>
            <p:nvPr/>
          </p:nvSpPr>
          <p:spPr>
            <a:xfrm>
              <a:off x="3644581" y="2614615"/>
              <a:ext cx="590386" cy="461665"/>
            </a:xfrm>
            <a:prstGeom prst="rect">
              <a:avLst/>
            </a:prstGeom>
            <a:noFill/>
          </p:spPr>
          <p:txBody>
            <a:bodyPr wrap="square" rtlCol="0">
              <a:spAutoFit/>
            </a:bodyPr>
            <a:lstStyle/>
            <a:p>
              <a:pPr algn="ctr"/>
              <a:r>
                <a:rPr lang="en-GB"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rPr>
                <a:t>04</a:t>
              </a:r>
              <a:endParaRPr lang="en-IN"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60" name="Group 81">
            <a:extLst>
              <a:ext uri="{FF2B5EF4-FFF2-40B4-BE49-F238E27FC236}">
                <a16:creationId xmlns:a16="http://schemas.microsoft.com/office/drawing/2014/main" id="{E425C5C1-CE23-8A7F-76EB-DE85906A9DD9}"/>
              </a:ext>
            </a:extLst>
          </p:cNvPr>
          <p:cNvGrpSpPr/>
          <p:nvPr/>
        </p:nvGrpSpPr>
        <p:grpSpPr>
          <a:xfrm>
            <a:off x="3775468" y="3694101"/>
            <a:ext cx="1214439" cy="1103312"/>
            <a:chOff x="9394032" y="3392488"/>
            <a:chExt cx="1214438" cy="1103312"/>
          </a:xfrm>
        </p:grpSpPr>
        <p:grpSp>
          <p:nvGrpSpPr>
            <p:cNvPr id="61" name="Group 82">
              <a:extLst>
                <a:ext uri="{FF2B5EF4-FFF2-40B4-BE49-F238E27FC236}">
                  <a16:creationId xmlns:a16="http://schemas.microsoft.com/office/drawing/2014/main" id="{7D3E1129-658A-10EF-89BC-7B8892D7CBE3}"/>
                </a:ext>
              </a:extLst>
            </p:cNvPr>
            <p:cNvGrpSpPr/>
            <p:nvPr/>
          </p:nvGrpSpPr>
          <p:grpSpPr>
            <a:xfrm>
              <a:off x="9394032" y="3392488"/>
              <a:ext cx="1214438" cy="1103312"/>
              <a:chOff x="1515901" y="4289756"/>
              <a:chExt cx="1214438" cy="1103312"/>
            </a:xfrm>
            <a:solidFill>
              <a:schemeClr val="accent5"/>
            </a:solidFill>
          </p:grpSpPr>
          <p:sp>
            <p:nvSpPr>
              <p:cNvPr id="63" name="Can 135">
                <a:extLst>
                  <a:ext uri="{FF2B5EF4-FFF2-40B4-BE49-F238E27FC236}">
                    <a16:creationId xmlns:a16="http://schemas.microsoft.com/office/drawing/2014/main" id="{3EDC20B9-6815-A5A7-F3A8-B27203B2BEB7}"/>
                  </a:ext>
                </a:extLst>
              </p:cNvPr>
              <p:cNvSpPr/>
              <p:nvPr/>
            </p:nvSpPr>
            <p:spPr>
              <a:xfrm rot="5400000">
                <a:off x="2020098" y="3785559"/>
                <a:ext cx="206043" cy="1214438"/>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64" name="Flowchart: Off-page Connector 85">
                <a:extLst>
                  <a:ext uri="{FF2B5EF4-FFF2-40B4-BE49-F238E27FC236}">
                    <a16:creationId xmlns:a16="http://schemas.microsoft.com/office/drawing/2014/main" id="{DAC5C661-1600-277A-9E93-708F872D297C}"/>
                  </a:ext>
                </a:extLst>
              </p:cNvPr>
              <p:cNvSpPr/>
              <p:nvPr/>
            </p:nvSpPr>
            <p:spPr>
              <a:xfrm>
                <a:off x="1515901" y="4289756"/>
                <a:ext cx="742950" cy="1103312"/>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62" name="TextBox 83">
              <a:extLst>
                <a:ext uri="{FF2B5EF4-FFF2-40B4-BE49-F238E27FC236}">
                  <a16:creationId xmlns:a16="http://schemas.microsoft.com/office/drawing/2014/main" id="{9BB0B4A8-AF24-84ED-C48F-563560A5CCF7}"/>
                </a:ext>
              </a:extLst>
            </p:cNvPr>
            <p:cNvSpPr txBox="1"/>
            <p:nvPr/>
          </p:nvSpPr>
          <p:spPr>
            <a:xfrm>
              <a:off x="9457760" y="3944143"/>
              <a:ext cx="615497" cy="461665"/>
            </a:xfrm>
            <a:prstGeom prst="rect">
              <a:avLst/>
            </a:prstGeom>
            <a:noFill/>
          </p:spPr>
          <p:txBody>
            <a:bodyPr wrap="square" rtlCol="0">
              <a:spAutoFit/>
            </a:bodyPr>
            <a:lstStyle/>
            <a:p>
              <a:pPr algn="ctr"/>
              <a:r>
                <a:rPr lang="en-GB"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rPr>
                <a:t>03</a:t>
              </a:r>
              <a:endParaRPr lang="en-IN"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65" name="Group 66">
            <a:extLst>
              <a:ext uri="{FF2B5EF4-FFF2-40B4-BE49-F238E27FC236}">
                <a16:creationId xmlns:a16="http://schemas.microsoft.com/office/drawing/2014/main" id="{B79DE663-A917-3F51-73C5-E1954D65256F}"/>
              </a:ext>
            </a:extLst>
          </p:cNvPr>
          <p:cNvGrpSpPr/>
          <p:nvPr/>
        </p:nvGrpSpPr>
        <p:grpSpPr>
          <a:xfrm>
            <a:off x="8443923" y="2772846"/>
            <a:ext cx="1214439" cy="1103312"/>
            <a:chOff x="3568300" y="2495220"/>
            <a:chExt cx="1214438" cy="1103312"/>
          </a:xfrm>
        </p:grpSpPr>
        <p:grpSp>
          <p:nvGrpSpPr>
            <p:cNvPr id="66" name="Group 67">
              <a:extLst>
                <a:ext uri="{FF2B5EF4-FFF2-40B4-BE49-F238E27FC236}">
                  <a16:creationId xmlns:a16="http://schemas.microsoft.com/office/drawing/2014/main" id="{CC6BCDF2-8D15-D917-CBFB-3126D088DAFF}"/>
                </a:ext>
              </a:extLst>
            </p:cNvPr>
            <p:cNvGrpSpPr/>
            <p:nvPr/>
          </p:nvGrpSpPr>
          <p:grpSpPr>
            <a:xfrm flipV="1">
              <a:off x="3568300" y="2495220"/>
              <a:ext cx="1214438" cy="1103312"/>
              <a:chOff x="1515901" y="4289756"/>
              <a:chExt cx="1214438" cy="1103312"/>
            </a:xfrm>
            <a:solidFill>
              <a:schemeClr val="accent4"/>
            </a:solidFill>
          </p:grpSpPr>
          <p:sp>
            <p:nvSpPr>
              <p:cNvPr id="68" name="Can 120">
                <a:extLst>
                  <a:ext uri="{FF2B5EF4-FFF2-40B4-BE49-F238E27FC236}">
                    <a16:creationId xmlns:a16="http://schemas.microsoft.com/office/drawing/2014/main" id="{70B610D5-14D0-8A3C-367B-5E9657590430}"/>
                  </a:ext>
                </a:extLst>
              </p:cNvPr>
              <p:cNvSpPr/>
              <p:nvPr/>
            </p:nvSpPr>
            <p:spPr>
              <a:xfrm rot="5400000">
                <a:off x="2020098" y="3785559"/>
                <a:ext cx="206043" cy="1214438"/>
              </a:xfrm>
              <a:prstGeom prst="ca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69" name="Flowchart: Off-page Connector 70">
                <a:extLst>
                  <a:ext uri="{FF2B5EF4-FFF2-40B4-BE49-F238E27FC236}">
                    <a16:creationId xmlns:a16="http://schemas.microsoft.com/office/drawing/2014/main" id="{E46C8531-DB23-22C1-2BC0-81C1007F0086}"/>
                  </a:ext>
                </a:extLst>
              </p:cNvPr>
              <p:cNvSpPr/>
              <p:nvPr/>
            </p:nvSpPr>
            <p:spPr>
              <a:xfrm>
                <a:off x="1515901" y="4289756"/>
                <a:ext cx="742950" cy="1103312"/>
              </a:xfrm>
              <a:prstGeom prst="flowChartOffpage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67" name="TextBox 68">
              <a:extLst>
                <a:ext uri="{FF2B5EF4-FFF2-40B4-BE49-F238E27FC236}">
                  <a16:creationId xmlns:a16="http://schemas.microsoft.com/office/drawing/2014/main" id="{23919C76-4047-01CB-77D3-6BDFE0872523}"/>
                </a:ext>
              </a:extLst>
            </p:cNvPr>
            <p:cNvSpPr txBox="1"/>
            <p:nvPr/>
          </p:nvSpPr>
          <p:spPr>
            <a:xfrm>
              <a:off x="3644581" y="2614615"/>
              <a:ext cx="590386" cy="461665"/>
            </a:xfrm>
            <a:prstGeom prst="rect">
              <a:avLst/>
            </a:prstGeom>
            <a:noFill/>
          </p:spPr>
          <p:txBody>
            <a:bodyPr wrap="square" rtlCol="0">
              <a:spAutoFit/>
            </a:bodyPr>
            <a:lstStyle/>
            <a:p>
              <a:pPr algn="ctr"/>
              <a:r>
                <a:rPr lang="en-GB"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rPr>
                <a:t>0</a:t>
              </a:r>
              <a:r>
                <a:rPr lang="en-US" altLang="zh-CN"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rPr>
                <a:t>6</a:t>
              </a:r>
              <a:endParaRPr lang="en-IN"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14" name="组合 13">
            <a:extLst>
              <a:ext uri="{FF2B5EF4-FFF2-40B4-BE49-F238E27FC236}">
                <a16:creationId xmlns:a16="http://schemas.microsoft.com/office/drawing/2014/main" id="{0EE042D6-B9F2-1547-AEC7-D827DFAFB694}"/>
              </a:ext>
            </a:extLst>
          </p:cNvPr>
          <p:cNvGrpSpPr/>
          <p:nvPr/>
        </p:nvGrpSpPr>
        <p:grpSpPr>
          <a:xfrm>
            <a:off x="9925124" y="3710175"/>
            <a:ext cx="742951" cy="1103312"/>
            <a:chOff x="9925124" y="3710175"/>
            <a:chExt cx="742951" cy="1103312"/>
          </a:xfrm>
        </p:grpSpPr>
        <p:sp>
          <p:nvSpPr>
            <p:cNvPr id="73" name="Flowchart: Off-page Connector 85">
              <a:extLst>
                <a:ext uri="{FF2B5EF4-FFF2-40B4-BE49-F238E27FC236}">
                  <a16:creationId xmlns:a16="http://schemas.microsoft.com/office/drawing/2014/main" id="{09CEA996-4CFE-30F4-CEFD-493F8B3460F6}"/>
                </a:ext>
              </a:extLst>
            </p:cNvPr>
            <p:cNvSpPr/>
            <p:nvPr/>
          </p:nvSpPr>
          <p:spPr>
            <a:xfrm>
              <a:off x="9925124" y="3710175"/>
              <a:ext cx="742951" cy="1103312"/>
            </a:xfrm>
            <a:prstGeom prst="flowChartOffpageConnecto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74" name="TextBox 83">
              <a:extLst>
                <a:ext uri="{FF2B5EF4-FFF2-40B4-BE49-F238E27FC236}">
                  <a16:creationId xmlns:a16="http://schemas.microsoft.com/office/drawing/2014/main" id="{B94D67CA-D686-620D-A919-F269C1D1C47C}"/>
                </a:ext>
              </a:extLst>
            </p:cNvPr>
            <p:cNvSpPr txBox="1"/>
            <p:nvPr/>
          </p:nvSpPr>
          <p:spPr>
            <a:xfrm>
              <a:off x="9988852" y="4261830"/>
              <a:ext cx="615498" cy="461665"/>
            </a:xfrm>
            <a:prstGeom prst="rect">
              <a:avLst/>
            </a:prstGeom>
            <a:noFill/>
          </p:spPr>
          <p:txBody>
            <a:bodyPr wrap="square" rtlCol="0">
              <a:spAutoFit/>
            </a:bodyPr>
            <a:lstStyle/>
            <a:p>
              <a:pPr algn="ctr"/>
              <a:r>
                <a:rPr lang="en-GB"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rPr>
                <a:t>07</a:t>
              </a:r>
              <a:endParaRPr lang="en-IN" sz="2400" dirty="0">
                <a:solidFill>
                  <a:schemeClr val="bg1"/>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75" name="Group 115">
            <a:extLst>
              <a:ext uri="{FF2B5EF4-FFF2-40B4-BE49-F238E27FC236}">
                <a16:creationId xmlns:a16="http://schemas.microsoft.com/office/drawing/2014/main" id="{EE4849A1-EDAA-6832-A629-C7AFF6A71D11}"/>
              </a:ext>
            </a:extLst>
          </p:cNvPr>
          <p:cNvGrpSpPr/>
          <p:nvPr/>
        </p:nvGrpSpPr>
        <p:grpSpPr>
          <a:xfrm>
            <a:off x="4771218" y="1731999"/>
            <a:ext cx="2363479" cy="648799"/>
            <a:chOff x="812001" y="4656406"/>
            <a:chExt cx="2363479" cy="648798"/>
          </a:xfrm>
        </p:grpSpPr>
        <p:sp>
          <p:nvSpPr>
            <p:cNvPr id="76" name="Rectangle 116">
              <a:extLst>
                <a:ext uri="{FF2B5EF4-FFF2-40B4-BE49-F238E27FC236}">
                  <a16:creationId xmlns:a16="http://schemas.microsoft.com/office/drawing/2014/main" id="{65170549-A421-3410-B543-2891ADDEC9F6}"/>
                </a:ext>
              </a:extLst>
            </p:cNvPr>
            <p:cNvSpPr/>
            <p:nvPr/>
          </p:nvSpPr>
          <p:spPr>
            <a:xfrm>
              <a:off x="928468" y="4656406"/>
              <a:ext cx="382807"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77" name="TextBox 117">
              <a:extLst>
                <a:ext uri="{FF2B5EF4-FFF2-40B4-BE49-F238E27FC236}">
                  <a16:creationId xmlns:a16="http://schemas.microsoft.com/office/drawing/2014/main" id="{CDF10247-36FD-7A9B-2EB9-CD777D01051C}"/>
                </a:ext>
              </a:extLst>
            </p:cNvPr>
            <p:cNvSpPr txBox="1"/>
            <p:nvPr/>
          </p:nvSpPr>
          <p:spPr>
            <a:xfrm>
              <a:off x="812001" y="4736727"/>
              <a:ext cx="1628775" cy="338554"/>
            </a:xfrm>
            <a:prstGeom prst="rect">
              <a:avLst/>
            </a:prstGeom>
            <a:noFill/>
          </p:spPr>
          <p:txBody>
            <a:bodyPr wrap="square" rtlCol="0">
              <a:spAutoFit/>
            </a:bodyPr>
            <a:lstStyle/>
            <a:p>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Typesetting</a:t>
              </a:r>
              <a:endParaRPr lang="en-IN"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78" name="Rectangle 118">
              <a:extLst>
                <a:ext uri="{FF2B5EF4-FFF2-40B4-BE49-F238E27FC236}">
                  <a16:creationId xmlns:a16="http://schemas.microsoft.com/office/drawing/2014/main" id="{0F671D0C-1930-767A-7732-45CD25D3D4C6}"/>
                </a:ext>
              </a:extLst>
            </p:cNvPr>
            <p:cNvSpPr/>
            <p:nvPr/>
          </p:nvSpPr>
          <p:spPr>
            <a:xfrm>
              <a:off x="820250" y="5058983"/>
              <a:ext cx="2355230" cy="246221"/>
            </a:xfrm>
            <a:prstGeom prst="rect">
              <a:avLst/>
            </a:prstGeom>
          </p:spPr>
          <p:txBody>
            <a:bodyPr wrap="square">
              <a:spAutoFit/>
            </a:bodyPr>
            <a:lstStyle/>
            <a:p>
              <a:endParaRPr lang="en-IN" sz="1000" dirty="0">
                <a:solidFill>
                  <a:schemeClr val="bg1">
                    <a:lumMod val="65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79" name="Group 119">
            <a:extLst>
              <a:ext uri="{FF2B5EF4-FFF2-40B4-BE49-F238E27FC236}">
                <a16:creationId xmlns:a16="http://schemas.microsoft.com/office/drawing/2014/main" id="{37DF3252-373F-E531-998E-D5A3585792C1}"/>
              </a:ext>
            </a:extLst>
          </p:cNvPr>
          <p:cNvGrpSpPr/>
          <p:nvPr/>
        </p:nvGrpSpPr>
        <p:grpSpPr>
          <a:xfrm>
            <a:off x="3323601" y="5002208"/>
            <a:ext cx="3128167" cy="665096"/>
            <a:chOff x="812001" y="4656406"/>
            <a:chExt cx="2500808" cy="665095"/>
          </a:xfrm>
        </p:grpSpPr>
        <p:sp>
          <p:nvSpPr>
            <p:cNvPr id="80" name="Rectangle 120">
              <a:extLst>
                <a:ext uri="{FF2B5EF4-FFF2-40B4-BE49-F238E27FC236}">
                  <a16:creationId xmlns:a16="http://schemas.microsoft.com/office/drawing/2014/main" id="{96075189-53BB-A7B6-3092-A254BB1B6CDA}"/>
                </a:ext>
              </a:extLst>
            </p:cNvPr>
            <p:cNvSpPr/>
            <p:nvPr/>
          </p:nvSpPr>
          <p:spPr>
            <a:xfrm>
              <a:off x="928468" y="4656406"/>
              <a:ext cx="382807"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81" name="TextBox 121">
              <a:extLst>
                <a:ext uri="{FF2B5EF4-FFF2-40B4-BE49-F238E27FC236}">
                  <a16:creationId xmlns:a16="http://schemas.microsoft.com/office/drawing/2014/main" id="{CD19FE98-81CA-6158-E02B-F8BEFD54BDAC}"/>
                </a:ext>
              </a:extLst>
            </p:cNvPr>
            <p:cNvSpPr txBox="1"/>
            <p:nvPr/>
          </p:nvSpPr>
          <p:spPr>
            <a:xfrm>
              <a:off x="812001" y="4736727"/>
              <a:ext cx="2500808" cy="584774"/>
            </a:xfrm>
            <a:prstGeom prst="rect">
              <a:avLst/>
            </a:prstGeom>
            <a:noFill/>
          </p:spPr>
          <p:txBody>
            <a:bodyPr wrap="square" rtlCol="0">
              <a:spAutoFit/>
            </a:bodyPr>
            <a:lstStyle/>
            <a:p>
              <a:pPr defTabSz="1219170">
                <a:defRPr/>
              </a:pPr>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Reasons for Selecting </a:t>
              </a:r>
            </a:p>
            <a:p>
              <a:pPr defTabSz="1219170">
                <a:defRPr/>
              </a:pPr>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4 EndNote Functions</a:t>
              </a:r>
              <a:endParaRPr lang="zh-CN" altLang="en-US"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82" name="Rectangle 122">
              <a:extLst>
                <a:ext uri="{FF2B5EF4-FFF2-40B4-BE49-F238E27FC236}">
                  <a16:creationId xmlns:a16="http://schemas.microsoft.com/office/drawing/2014/main" id="{E1A56769-B267-373F-1611-F14C53787A6F}"/>
                </a:ext>
              </a:extLst>
            </p:cNvPr>
            <p:cNvSpPr/>
            <p:nvPr/>
          </p:nvSpPr>
          <p:spPr>
            <a:xfrm>
              <a:off x="820250" y="5058983"/>
              <a:ext cx="2355230" cy="246221"/>
            </a:xfrm>
            <a:prstGeom prst="rect">
              <a:avLst/>
            </a:prstGeom>
          </p:spPr>
          <p:txBody>
            <a:bodyPr wrap="square">
              <a:spAutoFit/>
            </a:bodyPr>
            <a:lstStyle/>
            <a:p>
              <a:endParaRPr lang="en-IN" sz="1000" dirty="0">
                <a:solidFill>
                  <a:schemeClr val="bg1">
                    <a:lumMod val="65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grpSp>
        <p:nvGrpSpPr>
          <p:cNvPr id="83" name="Group 119">
            <a:extLst>
              <a:ext uri="{FF2B5EF4-FFF2-40B4-BE49-F238E27FC236}">
                <a16:creationId xmlns:a16="http://schemas.microsoft.com/office/drawing/2014/main" id="{64E83824-CB85-C501-7240-3AE9B5DAEAEC}"/>
              </a:ext>
            </a:extLst>
          </p:cNvPr>
          <p:cNvGrpSpPr/>
          <p:nvPr/>
        </p:nvGrpSpPr>
        <p:grpSpPr>
          <a:xfrm>
            <a:off x="6313991" y="5002208"/>
            <a:ext cx="3128167" cy="648799"/>
            <a:chOff x="812001" y="4656406"/>
            <a:chExt cx="2500808" cy="648798"/>
          </a:xfrm>
        </p:grpSpPr>
        <p:sp>
          <p:nvSpPr>
            <p:cNvPr id="84" name="Rectangle 120">
              <a:extLst>
                <a:ext uri="{FF2B5EF4-FFF2-40B4-BE49-F238E27FC236}">
                  <a16:creationId xmlns:a16="http://schemas.microsoft.com/office/drawing/2014/main" id="{0EE79ED1-97B8-C311-149C-86D3E8F4B005}"/>
                </a:ext>
              </a:extLst>
            </p:cNvPr>
            <p:cNvSpPr/>
            <p:nvPr/>
          </p:nvSpPr>
          <p:spPr>
            <a:xfrm>
              <a:off x="928468" y="4656406"/>
              <a:ext cx="382807"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85" name="TextBox 121">
              <a:extLst>
                <a:ext uri="{FF2B5EF4-FFF2-40B4-BE49-F238E27FC236}">
                  <a16:creationId xmlns:a16="http://schemas.microsoft.com/office/drawing/2014/main" id="{6875863A-6D50-D65B-9D1E-1D2784A8CB08}"/>
                </a:ext>
              </a:extLst>
            </p:cNvPr>
            <p:cNvSpPr txBox="1"/>
            <p:nvPr/>
          </p:nvSpPr>
          <p:spPr>
            <a:xfrm>
              <a:off x="812001" y="4736727"/>
              <a:ext cx="2500808" cy="338553"/>
            </a:xfrm>
            <a:prstGeom prst="rect">
              <a:avLst/>
            </a:prstGeom>
            <a:noFill/>
          </p:spPr>
          <p:txBody>
            <a:bodyPr wrap="square" rtlCol="0">
              <a:spAutoFit/>
            </a:bodyPr>
            <a:lstStyle/>
            <a:p>
              <a:pPr defTabSz="1219170">
                <a:defRPr/>
              </a:pPr>
              <a:r>
                <a:rPr lang="en-US" altLang="zh-CN"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Polishing</a:t>
              </a:r>
              <a:endParaRPr lang="zh-CN" altLang="en-US" sz="1600" spc="3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sp>
          <p:nvSpPr>
            <p:cNvPr id="86" name="Rectangle 122">
              <a:extLst>
                <a:ext uri="{FF2B5EF4-FFF2-40B4-BE49-F238E27FC236}">
                  <a16:creationId xmlns:a16="http://schemas.microsoft.com/office/drawing/2014/main" id="{819AA1C0-D73A-BC8E-68D6-32D5A0E39FCA}"/>
                </a:ext>
              </a:extLst>
            </p:cNvPr>
            <p:cNvSpPr/>
            <p:nvPr/>
          </p:nvSpPr>
          <p:spPr>
            <a:xfrm>
              <a:off x="820250" y="5058983"/>
              <a:ext cx="2355230" cy="246221"/>
            </a:xfrm>
            <a:prstGeom prst="rect">
              <a:avLst/>
            </a:prstGeom>
          </p:spPr>
          <p:txBody>
            <a:bodyPr wrap="square">
              <a:spAutoFit/>
            </a:bodyPr>
            <a:lstStyle/>
            <a:p>
              <a:endParaRPr lang="en-IN" sz="1000" dirty="0">
                <a:solidFill>
                  <a:schemeClr val="bg1">
                    <a:lumMod val="65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spTree>
    <p:extLst>
      <p:ext uri="{BB962C8B-B14F-4D97-AF65-F5344CB8AC3E}">
        <p14:creationId xmlns:p14="http://schemas.microsoft.com/office/powerpoint/2010/main" val="4012778805"/>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3030944" y="2475817"/>
            <a:ext cx="6669949" cy="1107996"/>
          </a:xfrm>
          <a:prstGeom prst="rect">
            <a:avLst/>
          </a:prstGeom>
        </p:spPr>
        <p:txBody>
          <a:bodyPr wrap="square">
            <a:spAutoFit/>
          </a:bodyPr>
          <a:lstStyle/>
          <a:p>
            <a:pPr defTabSz="1219170">
              <a:defRPr/>
            </a:pPr>
            <a:r>
              <a:rPr lang="en-US" altLang="zh-CN"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PART 07</a:t>
            </a:r>
            <a:endParaRPr lang="zh-CN" altLang="en-US"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49" name="矩形 48">
            <a:extLst>
              <a:ext uri="{FF2B5EF4-FFF2-40B4-BE49-F238E27FC236}">
                <a16:creationId xmlns:a16="http://schemas.microsoft.com/office/drawing/2014/main" id="{BB8A81A3-EA05-47BC-845F-3082E80D5039}"/>
              </a:ext>
            </a:extLst>
          </p:cNvPr>
          <p:cNvSpPr/>
          <p:nvPr/>
        </p:nvSpPr>
        <p:spPr>
          <a:xfrm>
            <a:off x="3030944" y="3506660"/>
            <a:ext cx="6669949" cy="830997"/>
          </a:xfrm>
          <a:prstGeom prst="rect">
            <a:avLst/>
          </a:prstGeom>
        </p:spPr>
        <p:txBody>
          <a:bodyPr wrap="square">
            <a:spAutoFit/>
          </a:bodyPr>
          <a:lstStyle/>
          <a:p>
            <a:pPr defTabSz="1219170">
              <a:defRPr/>
            </a:pPr>
            <a:r>
              <a:rPr lang="en-US" altLang="zh-CN"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Summary</a:t>
            </a:r>
            <a:endParaRPr lang="zh-CN" altLang="en-US"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3076664" y="5368500"/>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81865" y="202103"/>
            <a:ext cx="4515868" cy="3516585"/>
          </a:xfrm>
          <a:prstGeom prst="rect">
            <a:avLst/>
          </a:prstGeom>
        </p:spPr>
      </p:pic>
    </p:spTree>
    <p:extLst>
      <p:ext uri="{BB962C8B-B14F-4D97-AF65-F5344CB8AC3E}">
        <p14:creationId xmlns:p14="http://schemas.microsoft.com/office/powerpoint/2010/main" val="911649784"/>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8147BF17-1647-4AF2-8632-1B37E8FB4ECF}"/>
              </a:ext>
            </a:extLst>
          </p:cNvPr>
          <p:cNvSpPr/>
          <p:nvPr/>
        </p:nvSpPr>
        <p:spPr>
          <a:xfrm>
            <a:off x="1515456" y="411374"/>
            <a:ext cx="1580882" cy="523220"/>
          </a:xfrm>
          <a:prstGeom prst="rect">
            <a:avLst/>
          </a:prstGeom>
        </p:spPr>
        <p:txBody>
          <a:bodyPr wrap="none">
            <a:spAutoFit/>
          </a:bodyPr>
          <a:lstStyle/>
          <a:p>
            <a:r>
              <a:rPr lang="en-US" altLang="zh-CN" sz="2800" dirty="0">
                <a:solidFill>
                  <a:prstClr val="black">
                    <a:lumMod val="75000"/>
                    <a:lumOff val="25000"/>
                  </a:prstClr>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Summary</a:t>
            </a:r>
            <a:endParaRPr lang="zh-CN" altLang="en-US" sz="2800" dirty="0">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pic>
        <p:nvPicPr>
          <p:cNvPr id="29" name="图片 28">
            <a:extLst>
              <a:ext uri="{FF2B5EF4-FFF2-40B4-BE49-F238E27FC236}">
                <a16:creationId xmlns:a16="http://schemas.microsoft.com/office/drawing/2014/main" id="{534F928D-C1D0-4380-9E57-6D4D50043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5897" y="1145300"/>
            <a:ext cx="1399281" cy="1399281"/>
          </a:xfrm>
          <a:prstGeom prst="rect">
            <a:avLst/>
          </a:prstGeom>
        </p:spPr>
      </p:pic>
      <p:sp>
        <p:nvSpPr>
          <p:cNvPr id="19" name="文本框 18">
            <a:extLst>
              <a:ext uri="{FF2B5EF4-FFF2-40B4-BE49-F238E27FC236}">
                <a16:creationId xmlns:a16="http://schemas.microsoft.com/office/drawing/2014/main" id="{558DC3E6-3536-DA4C-A38D-D1EB932E4049}"/>
              </a:ext>
            </a:extLst>
          </p:cNvPr>
          <p:cNvSpPr txBox="1"/>
          <p:nvPr/>
        </p:nvSpPr>
        <p:spPr>
          <a:xfrm>
            <a:off x="2151663" y="3434023"/>
            <a:ext cx="1604927" cy="461665"/>
          </a:xfrm>
          <a:prstGeom prst="rect">
            <a:avLst/>
          </a:prstGeom>
          <a:noFill/>
        </p:spPr>
        <p:txBody>
          <a:bodyPr wrap="none" rtlCol="0">
            <a:spAutoFit/>
          </a:bodyPr>
          <a:lstStyle/>
          <a:p>
            <a:r>
              <a:rPr kumimoji="1"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Functions</a:t>
            </a:r>
            <a:endParaRPr kumimoji="1"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AC31A162-282B-EF40-9602-D5E2690BBF98}"/>
              </a:ext>
            </a:extLst>
          </p:cNvPr>
          <p:cNvSpPr txBox="1"/>
          <p:nvPr/>
        </p:nvSpPr>
        <p:spPr>
          <a:xfrm>
            <a:off x="193742" y="3434023"/>
            <a:ext cx="2009333" cy="461665"/>
          </a:xfrm>
          <a:prstGeom prst="rect">
            <a:avLst/>
          </a:prstGeom>
          <a:noFill/>
        </p:spPr>
        <p:txBody>
          <a:bodyPr wrap="none" rtlCol="0">
            <a:spAutoFit/>
          </a:bodyPr>
          <a:lstStyle/>
          <a:p>
            <a:r>
              <a:rPr kumimoji="1"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Introduction</a:t>
            </a:r>
            <a:endParaRPr kumimoji="1"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5CD10945-6072-B449-A81C-D813867EA775}"/>
              </a:ext>
            </a:extLst>
          </p:cNvPr>
          <p:cNvSpPr txBox="1"/>
          <p:nvPr/>
        </p:nvSpPr>
        <p:spPr>
          <a:xfrm>
            <a:off x="3705178" y="3439045"/>
            <a:ext cx="2313582" cy="461665"/>
          </a:xfrm>
          <a:prstGeom prst="rect">
            <a:avLst/>
          </a:prstGeom>
          <a:noFill/>
        </p:spPr>
        <p:txBody>
          <a:bodyPr wrap="none" rtlCol="0">
            <a:spAutoFit/>
          </a:bodyPr>
          <a:lstStyle/>
          <a:p>
            <a:r>
              <a:rPr kumimoji="1"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Improvements</a:t>
            </a:r>
            <a:endParaRPr kumimoji="1"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21" name="直线箭头连接符 20">
            <a:extLst>
              <a:ext uri="{FF2B5EF4-FFF2-40B4-BE49-F238E27FC236}">
                <a16:creationId xmlns:a16="http://schemas.microsoft.com/office/drawing/2014/main" id="{41EA682D-2745-174A-8ECF-4001F1BC1994}"/>
              </a:ext>
            </a:extLst>
          </p:cNvPr>
          <p:cNvCxnSpPr>
            <a:stCxn id="29" idx="2"/>
            <a:endCxn id="31" idx="0"/>
          </p:cNvCxnSpPr>
          <p:nvPr/>
        </p:nvCxnSpPr>
        <p:spPr>
          <a:xfrm flipH="1">
            <a:off x="1198409" y="2544581"/>
            <a:ext cx="1807129" cy="889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7A162DD6-D09D-114F-8D62-EA414E9439F9}"/>
              </a:ext>
            </a:extLst>
          </p:cNvPr>
          <p:cNvCxnSpPr>
            <a:stCxn id="29" idx="2"/>
            <a:endCxn id="19" idx="0"/>
          </p:cNvCxnSpPr>
          <p:nvPr/>
        </p:nvCxnSpPr>
        <p:spPr>
          <a:xfrm flipH="1">
            <a:off x="2954127" y="2544581"/>
            <a:ext cx="51411" cy="889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21EDE651-D8FD-1B4B-B7F5-1CE5DAB20EC0}"/>
              </a:ext>
            </a:extLst>
          </p:cNvPr>
          <p:cNvCxnSpPr>
            <a:cxnSpLocks/>
            <a:stCxn id="29" idx="2"/>
            <a:endCxn id="32" idx="0"/>
          </p:cNvCxnSpPr>
          <p:nvPr/>
        </p:nvCxnSpPr>
        <p:spPr>
          <a:xfrm>
            <a:off x="3005538" y="2544581"/>
            <a:ext cx="1856431" cy="8944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3" name="图形 42" descr="齿轮">
            <a:extLst>
              <a:ext uri="{FF2B5EF4-FFF2-40B4-BE49-F238E27FC236}">
                <a16:creationId xmlns:a16="http://schemas.microsoft.com/office/drawing/2014/main" id="{1EAAB1C0-EDF6-8B40-983C-88F05F3E22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72179" y="4730079"/>
            <a:ext cx="1208252" cy="1208252"/>
          </a:xfrm>
          <a:prstGeom prst="rect">
            <a:avLst/>
          </a:prstGeom>
        </p:spPr>
      </p:pic>
      <p:cxnSp>
        <p:nvCxnSpPr>
          <p:cNvPr id="55" name="直线箭头连接符 54">
            <a:extLst>
              <a:ext uri="{FF2B5EF4-FFF2-40B4-BE49-F238E27FC236}">
                <a16:creationId xmlns:a16="http://schemas.microsoft.com/office/drawing/2014/main" id="{B946A03D-7B1A-584F-B52B-15CC20F0E6C3}"/>
              </a:ext>
            </a:extLst>
          </p:cNvPr>
          <p:cNvCxnSpPr>
            <a:cxnSpLocks/>
            <a:stCxn id="19" idx="2"/>
          </p:cNvCxnSpPr>
          <p:nvPr/>
        </p:nvCxnSpPr>
        <p:spPr>
          <a:xfrm>
            <a:off x="2954127" y="3895688"/>
            <a:ext cx="142211" cy="9047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D7E85A94-0CA8-7F43-A3D5-4E8DF36E2005}"/>
              </a:ext>
            </a:extLst>
          </p:cNvPr>
          <p:cNvCxnSpPr>
            <a:cxnSpLocks/>
          </p:cNvCxnSpPr>
          <p:nvPr/>
        </p:nvCxnSpPr>
        <p:spPr>
          <a:xfrm>
            <a:off x="3790207" y="5494311"/>
            <a:ext cx="1731362" cy="233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2" name="图片 51">
            <a:extLst>
              <a:ext uri="{FF2B5EF4-FFF2-40B4-BE49-F238E27FC236}">
                <a16:creationId xmlns:a16="http://schemas.microsoft.com/office/drawing/2014/main" id="{A54AD4D4-DDF0-0641-B047-F8833B4F5F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95634" y="4557268"/>
            <a:ext cx="2149597" cy="2228094"/>
          </a:xfrm>
          <a:prstGeom prst="rect">
            <a:avLst/>
          </a:prstGeom>
        </p:spPr>
      </p:pic>
      <p:pic>
        <p:nvPicPr>
          <p:cNvPr id="54" name="图形 53" descr="实心填充的担忧表情">
            <a:extLst>
              <a:ext uri="{FF2B5EF4-FFF2-40B4-BE49-F238E27FC236}">
                <a16:creationId xmlns:a16="http://schemas.microsoft.com/office/drawing/2014/main" id="{3EECA9BE-3970-1544-94AF-6F77739FC2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62299" y="4137380"/>
            <a:ext cx="914400" cy="914400"/>
          </a:xfrm>
          <a:prstGeom prst="rect">
            <a:avLst/>
          </a:prstGeom>
        </p:spPr>
      </p:pic>
      <p:cxnSp>
        <p:nvCxnSpPr>
          <p:cNvPr id="68" name="直线箭头连接符 67">
            <a:extLst>
              <a:ext uri="{FF2B5EF4-FFF2-40B4-BE49-F238E27FC236}">
                <a16:creationId xmlns:a16="http://schemas.microsoft.com/office/drawing/2014/main" id="{518EA73B-4610-A042-A21E-822B27635333}"/>
              </a:ext>
            </a:extLst>
          </p:cNvPr>
          <p:cNvCxnSpPr>
            <a:cxnSpLocks/>
          </p:cNvCxnSpPr>
          <p:nvPr/>
        </p:nvCxnSpPr>
        <p:spPr>
          <a:xfrm>
            <a:off x="7740817" y="5554465"/>
            <a:ext cx="1731362" cy="2337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0" name="图形 69" descr="灯泡和齿轮">
            <a:extLst>
              <a:ext uri="{FF2B5EF4-FFF2-40B4-BE49-F238E27FC236}">
                <a16:creationId xmlns:a16="http://schemas.microsoft.com/office/drawing/2014/main" id="{B7F35958-5E8B-6C4F-B468-29135C3337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13285" y="5094295"/>
            <a:ext cx="1387739" cy="1387739"/>
          </a:xfrm>
          <a:prstGeom prst="rect">
            <a:avLst/>
          </a:prstGeom>
        </p:spPr>
      </p:pic>
      <p:grpSp>
        <p:nvGrpSpPr>
          <p:cNvPr id="66" name="组合 65">
            <a:extLst>
              <a:ext uri="{FF2B5EF4-FFF2-40B4-BE49-F238E27FC236}">
                <a16:creationId xmlns:a16="http://schemas.microsoft.com/office/drawing/2014/main" id="{351B8EC8-F721-FC48-97A0-743A38D8A806}"/>
              </a:ext>
            </a:extLst>
          </p:cNvPr>
          <p:cNvGrpSpPr/>
          <p:nvPr/>
        </p:nvGrpSpPr>
        <p:grpSpPr>
          <a:xfrm>
            <a:off x="7698034" y="343125"/>
            <a:ext cx="3266312" cy="3888355"/>
            <a:chOff x="8147856" y="446038"/>
            <a:chExt cx="3461116" cy="4120258"/>
          </a:xfrm>
          <a:effectLst>
            <a:outerShdw blurRad="50800" dist="38100" dir="5400000" algn="t" rotWithShape="0">
              <a:prstClr val="black">
                <a:alpha val="62000"/>
              </a:prstClr>
            </a:outerShdw>
          </a:effectLst>
        </p:grpSpPr>
        <p:pic>
          <p:nvPicPr>
            <p:cNvPr id="65" name="图片 64">
              <a:extLst>
                <a:ext uri="{FF2B5EF4-FFF2-40B4-BE49-F238E27FC236}">
                  <a16:creationId xmlns:a16="http://schemas.microsoft.com/office/drawing/2014/main" id="{1C5406E3-E1A2-FD45-A2C2-AD4EDD94DC6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350621">
              <a:off x="8694109" y="446038"/>
              <a:ext cx="2914863" cy="4120258"/>
            </a:xfrm>
            <a:prstGeom prst="rect">
              <a:avLst/>
            </a:prstGeom>
          </p:spPr>
        </p:pic>
        <p:pic>
          <p:nvPicPr>
            <p:cNvPr id="63" name="图片 62">
              <a:extLst>
                <a:ext uri="{FF2B5EF4-FFF2-40B4-BE49-F238E27FC236}">
                  <a16:creationId xmlns:a16="http://schemas.microsoft.com/office/drawing/2014/main" id="{2E0B9902-3DAB-6F43-8924-F4B202B2598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1090217">
              <a:off x="8147856" y="610919"/>
              <a:ext cx="2608385" cy="3692769"/>
            </a:xfrm>
            <a:prstGeom prst="rect">
              <a:avLst/>
            </a:prstGeom>
          </p:spPr>
        </p:pic>
      </p:grpSp>
      <p:cxnSp>
        <p:nvCxnSpPr>
          <p:cNvPr id="81" name="直线箭头连接符 80">
            <a:extLst>
              <a:ext uri="{FF2B5EF4-FFF2-40B4-BE49-F238E27FC236}">
                <a16:creationId xmlns:a16="http://schemas.microsoft.com/office/drawing/2014/main" id="{4E1FE062-AC8F-3640-928A-692069081660}"/>
              </a:ext>
            </a:extLst>
          </p:cNvPr>
          <p:cNvCxnSpPr>
            <a:cxnSpLocks/>
          </p:cNvCxnSpPr>
          <p:nvPr/>
        </p:nvCxnSpPr>
        <p:spPr>
          <a:xfrm flipH="1" flipV="1">
            <a:off x="10680431" y="3253154"/>
            <a:ext cx="365210" cy="14821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3" name="图形 72" descr="实心填充的吐舌头表情">
            <a:extLst>
              <a:ext uri="{FF2B5EF4-FFF2-40B4-BE49-F238E27FC236}">
                <a16:creationId xmlns:a16="http://schemas.microsoft.com/office/drawing/2014/main" id="{E4FEFD1C-1382-6749-8A5A-8FDFC59854F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63036" y="163319"/>
            <a:ext cx="914400" cy="914400"/>
          </a:xfrm>
          <a:prstGeom prst="rect">
            <a:avLst/>
          </a:prstGeom>
        </p:spPr>
      </p:pic>
      <p:pic>
        <p:nvPicPr>
          <p:cNvPr id="85" name="图形 84" descr="实心填充的恋爱表情">
            <a:extLst>
              <a:ext uri="{FF2B5EF4-FFF2-40B4-BE49-F238E27FC236}">
                <a16:creationId xmlns:a16="http://schemas.microsoft.com/office/drawing/2014/main" id="{69F67CE9-E307-1049-9414-D82CD6B5583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936944" y="900273"/>
            <a:ext cx="914400" cy="914400"/>
          </a:xfrm>
          <a:prstGeom prst="rect">
            <a:avLst/>
          </a:prstGeom>
        </p:spPr>
      </p:pic>
      <p:pic>
        <p:nvPicPr>
          <p:cNvPr id="87" name="图形 86" descr="单级齿轮">
            <a:extLst>
              <a:ext uri="{FF2B5EF4-FFF2-40B4-BE49-F238E27FC236}">
                <a16:creationId xmlns:a16="http://schemas.microsoft.com/office/drawing/2014/main" id="{C4D36332-7C7E-F344-BDBC-59F9EE3D50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473330" y="4795174"/>
            <a:ext cx="1283260" cy="1283260"/>
          </a:xfrm>
          <a:prstGeom prst="rect">
            <a:avLst/>
          </a:prstGeom>
        </p:spPr>
      </p:pic>
    </p:spTree>
    <p:extLst>
      <p:ext uri="{BB962C8B-B14F-4D97-AF65-F5344CB8AC3E}">
        <p14:creationId xmlns:p14="http://schemas.microsoft.com/office/powerpoint/2010/main" val="403167937"/>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1000"/>
                                        <p:tgtEl>
                                          <p:spTgt spid="37"/>
                                        </p:tgtEl>
                                      </p:cBhvr>
                                    </p:animEffect>
                                    <p:anim calcmode="lin" valueType="num">
                                      <p:cBhvr>
                                        <p:cTn id="40" dur="1000" fill="hold"/>
                                        <p:tgtEl>
                                          <p:spTgt spid="37"/>
                                        </p:tgtEl>
                                        <p:attrNameLst>
                                          <p:attrName>ppt_x</p:attrName>
                                        </p:attrNameLst>
                                      </p:cBhvr>
                                      <p:tavLst>
                                        <p:tav tm="0">
                                          <p:val>
                                            <p:strVal val="#ppt_x"/>
                                          </p:val>
                                        </p:tav>
                                        <p:tav tm="100000">
                                          <p:val>
                                            <p:strVal val="#ppt_x"/>
                                          </p:val>
                                        </p:tav>
                                      </p:tavLst>
                                    </p:anim>
                                    <p:anim calcmode="lin" valueType="num">
                                      <p:cBhvr>
                                        <p:cTn id="4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1000"/>
                                        <p:tgtEl>
                                          <p:spTgt spid="55"/>
                                        </p:tgtEl>
                                      </p:cBhvr>
                                    </p:animEffect>
                                    <p:anim calcmode="lin" valueType="num">
                                      <p:cBhvr>
                                        <p:cTn id="47" dur="1000" fill="hold"/>
                                        <p:tgtEl>
                                          <p:spTgt spid="55"/>
                                        </p:tgtEl>
                                        <p:attrNameLst>
                                          <p:attrName>ppt_x</p:attrName>
                                        </p:attrNameLst>
                                      </p:cBhvr>
                                      <p:tavLst>
                                        <p:tav tm="0">
                                          <p:val>
                                            <p:strVal val="#ppt_x"/>
                                          </p:val>
                                        </p:tav>
                                        <p:tav tm="100000">
                                          <p:val>
                                            <p:strVal val="#ppt_x"/>
                                          </p:val>
                                        </p:tav>
                                      </p:tavLst>
                                    </p:anim>
                                    <p:anim calcmode="lin" valueType="num">
                                      <p:cBhvr>
                                        <p:cTn id="48" dur="1000" fill="hold"/>
                                        <p:tgtEl>
                                          <p:spTgt spid="5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1000"/>
                                        <p:tgtEl>
                                          <p:spTgt spid="87"/>
                                        </p:tgtEl>
                                      </p:cBhvr>
                                    </p:animEffect>
                                    <p:anim calcmode="lin" valueType="num">
                                      <p:cBhvr>
                                        <p:cTn id="52" dur="1000" fill="hold"/>
                                        <p:tgtEl>
                                          <p:spTgt spid="87"/>
                                        </p:tgtEl>
                                        <p:attrNameLst>
                                          <p:attrName>ppt_x</p:attrName>
                                        </p:attrNameLst>
                                      </p:cBhvr>
                                      <p:tavLst>
                                        <p:tav tm="0">
                                          <p:val>
                                            <p:strVal val="#ppt_x"/>
                                          </p:val>
                                        </p:tav>
                                        <p:tav tm="100000">
                                          <p:val>
                                            <p:strVal val="#ppt_x"/>
                                          </p:val>
                                        </p:tav>
                                      </p:tavLst>
                                    </p:anim>
                                    <p:anim calcmode="lin" valueType="num">
                                      <p:cBhvr>
                                        <p:cTn id="53"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fade">
                                      <p:cBhvr>
                                        <p:cTn id="58" dur="1000"/>
                                        <p:tgtEl>
                                          <p:spTgt spid="59"/>
                                        </p:tgtEl>
                                      </p:cBhvr>
                                    </p:animEffect>
                                    <p:anim calcmode="lin" valueType="num">
                                      <p:cBhvr>
                                        <p:cTn id="59" dur="1000" fill="hold"/>
                                        <p:tgtEl>
                                          <p:spTgt spid="59"/>
                                        </p:tgtEl>
                                        <p:attrNameLst>
                                          <p:attrName>ppt_x</p:attrName>
                                        </p:attrNameLst>
                                      </p:cBhvr>
                                      <p:tavLst>
                                        <p:tav tm="0">
                                          <p:val>
                                            <p:strVal val="#ppt_x"/>
                                          </p:val>
                                        </p:tav>
                                        <p:tav tm="100000">
                                          <p:val>
                                            <p:strVal val="#ppt_x"/>
                                          </p:val>
                                        </p:tav>
                                      </p:tavLst>
                                    </p:anim>
                                    <p:anim calcmode="lin" valueType="num">
                                      <p:cBhvr>
                                        <p:cTn id="60" dur="1000" fill="hold"/>
                                        <p:tgtEl>
                                          <p:spTgt spid="59"/>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1000"/>
                                        <p:tgtEl>
                                          <p:spTgt spid="52"/>
                                        </p:tgtEl>
                                      </p:cBhvr>
                                    </p:animEffect>
                                    <p:anim calcmode="lin" valueType="num">
                                      <p:cBhvr>
                                        <p:cTn id="64" dur="1000" fill="hold"/>
                                        <p:tgtEl>
                                          <p:spTgt spid="52"/>
                                        </p:tgtEl>
                                        <p:attrNameLst>
                                          <p:attrName>ppt_x</p:attrName>
                                        </p:attrNameLst>
                                      </p:cBhvr>
                                      <p:tavLst>
                                        <p:tav tm="0">
                                          <p:val>
                                            <p:strVal val="#ppt_x"/>
                                          </p:val>
                                        </p:tav>
                                        <p:tav tm="100000">
                                          <p:val>
                                            <p:strVal val="#ppt_x"/>
                                          </p:val>
                                        </p:tav>
                                      </p:tavLst>
                                    </p:anim>
                                    <p:anim calcmode="lin" valueType="num">
                                      <p:cBhvr>
                                        <p:cTn id="65"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1000"/>
                                        <p:tgtEl>
                                          <p:spTgt spid="54"/>
                                        </p:tgtEl>
                                      </p:cBhvr>
                                    </p:animEffect>
                                    <p:anim calcmode="lin" valueType="num">
                                      <p:cBhvr>
                                        <p:cTn id="71" dur="1000" fill="hold"/>
                                        <p:tgtEl>
                                          <p:spTgt spid="54"/>
                                        </p:tgtEl>
                                        <p:attrNameLst>
                                          <p:attrName>ppt_x</p:attrName>
                                        </p:attrNameLst>
                                      </p:cBhvr>
                                      <p:tavLst>
                                        <p:tav tm="0">
                                          <p:val>
                                            <p:strVal val="#ppt_x"/>
                                          </p:val>
                                        </p:tav>
                                        <p:tav tm="100000">
                                          <p:val>
                                            <p:strVal val="#ppt_x"/>
                                          </p:val>
                                        </p:tav>
                                      </p:tavLst>
                                    </p:anim>
                                    <p:anim calcmode="lin" valueType="num">
                                      <p:cBhvr>
                                        <p:cTn id="7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1000"/>
                                        <p:tgtEl>
                                          <p:spTgt spid="68"/>
                                        </p:tgtEl>
                                      </p:cBhvr>
                                    </p:animEffect>
                                    <p:anim calcmode="lin" valueType="num">
                                      <p:cBhvr>
                                        <p:cTn id="78" dur="1000" fill="hold"/>
                                        <p:tgtEl>
                                          <p:spTgt spid="68"/>
                                        </p:tgtEl>
                                        <p:attrNameLst>
                                          <p:attrName>ppt_x</p:attrName>
                                        </p:attrNameLst>
                                      </p:cBhvr>
                                      <p:tavLst>
                                        <p:tav tm="0">
                                          <p:val>
                                            <p:strVal val="#ppt_x"/>
                                          </p:val>
                                        </p:tav>
                                        <p:tav tm="100000">
                                          <p:val>
                                            <p:strVal val="#ppt_x"/>
                                          </p:val>
                                        </p:tav>
                                      </p:tavLst>
                                    </p:anim>
                                    <p:anim calcmode="lin" valueType="num">
                                      <p:cBhvr>
                                        <p:cTn id="79" dur="1000" fill="hold"/>
                                        <p:tgtEl>
                                          <p:spTgt spid="68"/>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70"/>
                                        </p:tgtEl>
                                        <p:attrNameLst>
                                          <p:attrName>style.visibility</p:attrName>
                                        </p:attrNameLst>
                                      </p:cBhvr>
                                      <p:to>
                                        <p:strVal val="visible"/>
                                      </p:to>
                                    </p:set>
                                    <p:animEffect transition="in" filter="fade">
                                      <p:cBhvr>
                                        <p:cTn id="82" dur="1000"/>
                                        <p:tgtEl>
                                          <p:spTgt spid="70"/>
                                        </p:tgtEl>
                                      </p:cBhvr>
                                    </p:animEffect>
                                    <p:anim calcmode="lin" valueType="num">
                                      <p:cBhvr>
                                        <p:cTn id="83" dur="1000" fill="hold"/>
                                        <p:tgtEl>
                                          <p:spTgt spid="70"/>
                                        </p:tgtEl>
                                        <p:attrNameLst>
                                          <p:attrName>ppt_x</p:attrName>
                                        </p:attrNameLst>
                                      </p:cBhvr>
                                      <p:tavLst>
                                        <p:tav tm="0">
                                          <p:val>
                                            <p:strVal val="#ppt_x"/>
                                          </p:val>
                                        </p:tav>
                                        <p:tav tm="100000">
                                          <p:val>
                                            <p:strVal val="#ppt_x"/>
                                          </p:val>
                                        </p:tav>
                                      </p:tavLst>
                                    </p:anim>
                                    <p:anim calcmode="lin" valueType="num">
                                      <p:cBhvr>
                                        <p:cTn id="84" dur="1000" fill="hold"/>
                                        <p:tgtEl>
                                          <p:spTgt spid="70"/>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fade">
                                      <p:cBhvr>
                                        <p:cTn id="94" dur="1000"/>
                                        <p:tgtEl>
                                          <p:spTgt spid="66"/>
                                        </p:tgtEl>
                                      </p:cBhvr>
                                    </p:animEffect>
                                    <p:anim calcmode="lin" valueType="num">
                                      <p:cBhvr>
                                        <p:cTn id="95" dur="1000" fill="hold"/>
                                        <p:tgtEl>
                                          <p:spTgt spid="66"/>
                                        </p:tgtEl>
                                        <p:attrNameLst>
                                          <p:attrName>ppt_x</p:attrName>
                                        </p:attrNameLst>
                                      </p:cBhvr>
                                      <p:tavLst>
                                        <p:tav tm="0">
                                          <p:val>
                                            <p:strVal val="#ppt_x"/>
                                          </p:val>
                                        </p:tav>
                                        <p:tav tm="100000">
                                          <p:val>
                                            <p:strVal val="#ppt_x"/>
                                          </p:val>
                                        </p:tav>
                                      </p:tavLst>
                                    </p:anim>
                                    <p:anim calcmode="lin" valueType="num">
                                      <p:cBhvr>
                                        <p:cTn id="96" dur="1000" fill="hold"/>
                                        <p:tgtEl>
                                          <p:spTgt spid="66"/>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73"/>
                                        </p:tgtEl>
                                        <p:attrNameLst>
                                          <p:attrName>style.visibility</p:attrName>
                                        </p:attrNameLst>
                                      </p:cBhvr>
                                      <p:to>
                                        <p:strVal val="visible"/>
                                      </p:to>
                                    </p:set>
                                    <p:animEffect transition="in" filter="fade">
                                      <p:cBhvr>
                                        <p:cTn id="99" dur="1000"/>
                                        <p:tgtEl>
                                          <p:spTgt spid="73"/>
                                        </p:tgtEl>
                                      </p:cBhvr>
                                    </p:animEffect>
                                    <p:anim calcmode="lin" valueType="num">
                                      <p:cBhvr>
                                        <p:cTn id="100" dur="1000" fill="hold"/>
                                        <p:tgtEl>
                                          <p:spTgt spid="73"/>
                                        </p:tgtEl>
                                        <p:attrNameLst>
                                          <p:attrName>ppt_x</p:attrName>
                                        </p:attrNameLst>
                                      </p:cBhvr>
                                      <p:tavLst>
                                        <p:tav tm="0">
                                          <p:val>
                                            <p:strVal val="#ppt_x"/>
                                          </p:val>
                                        </p:tav>
                                        <p:tav tm="100000">
                                          <p:val>
                                            <p:strVal val="#ppt_x"/>
                                          </p:val>
                                        </p:tav>
                                      </p:tavLst>
                                    </p:anim>
                                    <p:anim calcmode="lin" valueType="num">
                                      <p:cBhvr>
                                        <p:cTn id="101" dur="1000" fill="hold"/>
                                        <p:tgtEl>
                                          <p:spTgt spid="73"/>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fade">
                                      <p:cBhvr>
                                        <p:cTn id="104" dur="1000"/>
                                        <p:tgtEl>
                                          <p:spTgt spid="85"/>
                                        </p:tgtEl>
                                      </p:cBhvr>
                                    </p:animEffect>
                                    <p:anim calcmode="lin" valueType="num">
                                      <p:cBhvr>
                                        <p:cTn id="105" dur="1000" fill="hold"/>
                                        <p:tgtEl>
                                          <p:spTgt spid="85"/>
                                        </p:tgtEl>
                                        <p:attrNameLst>
                                          <p:attrName>ppt_x</p:attrName>
                                        </p:attrNameLst>
                                      </p:cBhvr>
                                      <p:tavLst>
                                        <p:tav tm="0">
                                          <p:val>
                                            <p:strVal val="#ppt_x"/>
                                          </p:val>
                                        </p:tav>
                                        <p:tav tm="100000">
                                          <p:val>
                                            <p:strVal val="#ppt_x"/>
                                          </p:val>
                                        </p:tav>
                                      </p:tavLst>
                                    </p:anim>
                                    <p:anim calcmode="lin" valueType="num">
                                      <p:cBhvr>
                                        <p:cTn id="106" dur="1000" fill="hold"/>
                                        <p:tgtEl>
                                          <p:spTgt spid="85"/>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81"/>
                                        </p:tgtEl>
                                        <p:attrNameLst>
                                          <p:attrName>style.visibility</p:attrName>
                                        </p:attrNameLst>
                                      </p:cBhvr>
                                      <p:to>
                                        <p:strVal val="visible"/>
                                      </p:to>
                                    </p:set>
                                    <p:animEffect transition="in" filter="fade">
                                      <p:cBhvr>
                                        <p:cTn id="109" dur="1000"/>
                                        <p:tgtEl>
                                          <p:spTgt spid="81"/>
                                        </p:tgtEl>
                                      </p:cBhvr>
                                    </p:animEffect>
                                    <p:anim calcmode="lin" valueType="num">
                                      <p:cBhvr>
                                        <p:cTn id="110" dur="1000" fill="hold"/>
                                        <p:tgtEl>
                                          <p:spTgt spid="81"/>
                                        </p:tgtEl>
                                        <p:attrNameLst>
                                          <p:attrName>ppt_x</p:attrName>
                                        </p:attrNameLst>
                                      </p:cBhvr>
                                      <p:tavLst>
                                        <p:tav tm="0">
                                          <p:val>
                                            <p:strVal val="#ppt_x"/>
                                          </p:val>
                                        </p:tav>
                                        <p:tav tm="100000">
                                          <p:val>
                                            <p:strVal val="#ppt_x"/>
                                          </p:val>
                                        </p:tav>
                                      </p:tavLst>
                                    </p:anim>
                                    <p:anim calcmode="lin" valueType="num">
                                      <p:cBhvr>
                                        <p:cTn id="111"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FEBA9565-5D20-453C-BFEA-0B6F72F3384D}"/>
              </a:ext>
            </a:extLst>
          </p:cNvPr>
          <p:cNvSpPr/>
          <p:nvPr/>
        </p:nvSpPr>
        <p:spPr>
          <a:xfrm>
            <a:off x="985053" y="1820498"/>
            <a:ext cx="6669949" cy="1107996"/>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400" normalizeH="0" baseline="0" noProof="0" dirty="0">
                <a:ln>
                  <a:noFill/>
                </a:ln>
                <a:solidFill>
                  <a:srgbClr val="E49140"/>
                </a:solidFill>
                <a:effectLst/>
                <a:uLnTx/>
                <a:uFillTx/>
                <a:latin typeface="思源宋体" panose="02020400000000000000" pitchFamily="18" charset="-122"/>
                <a:ea typeface="思源宋体" panose="02020400000000000000" pitchFamily="18" charset="-122"/>
                <a:cs typeface="+mn-ea"/>
                <a:sym typeface="思源宋体" panose="02020400000000000000" pitchFamily="18" charset="-122"/>
              </a:rPr>
              <a:t>EndNote</a:t>
            </a:r>
            <a:endParaRPr kumimoji="0" lang="zh-CN" altLang="en-US" sz="6600" b="1" i="0" u="none" strike="noStrike" kern="1200" cap="none" spc="400" normalizeH="0" baseline="0" noProof="0" dirty="0">
              <a:ln>
                <a:noFill/>
              </a:ln>
              <a:solidFill>
                <a:srgbClr val="E49140"/>
              </a:solidFill>
              <a:effectLst/>
              <a:uLnTx/>
              <a:uFillTx/>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13" name="矩形 12">
            <a:extLst>
              <a:ext uri="{FF2B5EF4-FFF2-40B4-BE49-F238E27FC236}">
                <a16:creationId xmlns:a16="http://schemas.microsoft.com/office/drawing/2014/main" id="{76AD3232-33F2-471B-9445-068CDAD21B50}"/>
              </a:ext>
            </a:extLst>
          </p:cNvPr>
          <p:cNvSpPr/>
          <p:nvPr/>
        </p:nvSpPr>
        <p:spPr>
          <a:xfrm>
            <a:off x="985053" y="2836101"/>
            <a:ext cx="6669949" cy="830997"/>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zh-CN" altLang="en-US" sz="4800" spc="600" dirty="0">
                <a:solidFill>
                  <a:srgbClr val="39425D"/>
                </a:solidFill>
                <a:latin typeface="思源宋体" panose="02020400000000000000" pitchFamily="18" charset="-122"/>
                <a:ea typeface="思源宋体" panose="02020400000000000000" pitchFamily="18" charset="-122"/>
                <a:cs typeface="+mn-ea"/>
                <a:sym typeface="思源宋体" panose="02020400000000000000" pitchFamily="18" charset="-122"/>
              </a:rPr>
              <a:t>感谢观看与指导</a:t>
            </a:r>
            <a:endParaRPr kumimoji="0" lang="zh-CN" altLang="en-US" sz="4800" b="0" i="0" u="none" strike="noStrike" kern="1200" cap="none" spc="600" normalizeH="0" baseline="0" noProof="0" dirty="0">
              <a:ln>
                <a:noFill/>
              </a:ln>
              <a:solidFill>
                <a:srgbClr val="39425D"/>
              </a:solidFill>
              <a:effectLst/>
              <a:uLnTx/>
              <a:uFillTx/>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20" name="矩形 19">
            <a:extLst>
              <a:ext uri="{FF2B5EF4-FFF2-40B4-BE49-F238E27FC236}">
                <a16:creationId xmlns:a16="http://schemas.microsoft.com/office/drawing/2014/main" id="{161959FC-D9BE-4821-A879-802E44C76717}"/>
              </a:ext>
            </a:extLst>
          </p:cNvPr>
          <p:cNvSpPr/>
          <p:nvPr/>
        </p:nvSpPr>
        <p:spPr>
          <a:xfrm>
            <a:off x="1002235" y="4498035"/>
            <a:ext cx="2912539" cy="369332"/>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60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ea"/>
                <a:sym typeface="思源宋体" panose="02020400000000000000" pitchFamily="18" charset="-122"/>
              </a:rPr>
              <a:t>汇报人：</a:t>
            </a:r>
            <a:r>
              <a:rPr kumimoji="0" lang="en-US" altLang="zh-CN" sz="1800" b="0" i="0" u="none" strike="noStrike" kern="1200" cap="none" spc="60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ea"/>
                <a:sym typeface="思源宋体" panose="02020400000000000000" pitchFamily="18" charset="-122"/>
              </a:rPr>
              <a:t>Group1</a:t>
            </a:r>
            <a:endParaRPr kumimoji="0" lang="zh-CN" altLang="en-US" sz="1800" b="0" i="0" u="none" strike="noStrike" kern="1200" cap="none" spc="60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pic>
        <p:nvPicPr>
          <p:cNvPr id="15" name="图片 14">
            <a:extLst>
              <a:ext uri="{FF2B5EF4-FFF2-40B4-BE49-F238E27FC236}">
                <a16:creationId xmlns:a16="http://schemas.microsoft.com/office/drawing/2014/main" id="{90C29B02-6348-4B5D-9BD8-7DFEB9E00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976140">
            <a:off x="6461348" y="-53309"/>
            <a:ext cx="8943701" cy="6964616"/>
          </a:xfrm>
          <a:prstGeom prst="rect">
            <a:avLst/>
          </a:prstGeom>
        </p:spPr>
      </p:pic>
      <p:graphicFrame>
        <p:nvGraphicFramePr>
          <p:cNvPr id="21" name="对象 20">
            <a:extLst>
              <a:ext uri="{FF2B5EF4-FFF2-40B4-BE49-F238E27FC236}">
                <a16:creationId xmlns:a16="http://schemas.microsoft.com/office/drawing/2014/main" id="{D46C3451-D22F-496E-BE02-845EAE4E180F}"/>
              </a:ext>
            </a:extLst>
          </p:cNvPr>
          <p:cNvGraphicFramePr>
            <a:graphicFrameLocks noChangeAspect="1"/>
          </p:cNvGraphicFramePr>
          <p:nvPr/>
        </p:nvGraphicFramePr>
        <p:xfrm>
          <a:off x="232833" y="2785300"/>
          <a:ext cx="1511301" cy="2927976"/>
        </p:xfrm>
        <a:graphic>
          <a:graphicData uri="http://schemas.openxmlformats.org/presentationml/2006/ole">
            <mc:AlternateContent xmlns:mc="http://schemas.openxmlformats.org/markup-compatibility/2006">
              <mc:Choice xmlns:v="urn:schemas-microsoft-com:vml" Requires="v">
                <p:oleObj name="CorelDRAW" r:id="rId4" imgW="887179" imgH="1719618" progId="CorelDraw.Graphic.18">
                  <p:embed/>
                </p:oleObj>
              </mc:Choice>
              <mc:Fallback>
                <p:oleObj name="CorelDRAW" r:id="rId4" imgW="887179" imgH="1719618" progId="CorelDraw.Graphic.18">
                  <p:embed/>
                  <p:pic>
                    <p:nvPicPr>
                      <p:cNvPr id="21" name="对象 20">
                        <a:extLst>
                          <a:ext uri="{FF2B5EF4-FFF2-40B4-BE49-F238E27FC236}">
                            <a16:creationId xmlns:a16="http://schemas.microsoft.com/office/drawing/2014/main" id="{D46C3451-D22F-496E-BE02-845EAE4E180F}"/>
                          </a:ext>
                        </a:extLst>
                      </p:cNvPr>
                      <p:cNvPicPr/>
                      <p:nvPr/>
                    </p:nvPicPr>
                    <p:blipFill>
                      <a:blip r:embed="rId5"/>
                      <a:stretch>
                        <a:fillRect/>
                      </a:stretch>
                    </p:blipFill>
                    <p:spPr>
                      <a:xfrm>
                        <a:off x="232833" y="2785300"/>
                        <a:ext cx="1511301" cy="2927976"/>
                      </a:xfrm>
                      <a:prstGeom prst="rect">
                        <a:avLst/>
                      </a:prstGeom>
                    </p:spPr>
                  </p:pic>
                </p:oleObj>
              </mc:Fallback>
            </mc:AlternateContent>
          </a:graphicData>
        </a:graphic>
      </p:graphicFrame>
    </p:spTree>
    <p:extLst>
      <p:ext uri="{BB962C8B-B14F-4D97-AF65-F5344CB8AC3E}">
        <p14:creationId xmlns:p14="http://schemas.microsoft.com/office/powerpoint/2010/main" val="3797837639"/>
      </p:ext>
    </p:extLst>
  </p:cSld>
  <p:clrMapOvr>
    <a:masterClrMapping/>
  </p:clrMapOvr>
  <mc:AlternateContent xmlns:mc="http://schemas.openxmlformats.org/markup-compatibility/2006" xmlns:p14="http://schemas.microsoft.com/office/powerpoint/2010/main">
    <mc:Choice Requires="p14">
      <p:transition spd="slow" p14:dur="1250" advClick="0" advTm="0">
        <p14:ferris dir="l"/>
      </p:transition>
    </mc:Choice>
    <mc:Fallback xmlns="">
      <p:transition spd="slow" advClick="0"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3030944" y="2475817"/>
            <a:ext cx="6669949" cy="1107996"/>
          </a:xfrm>
          <a:prstGeom prst="rect">
            <a:avLst/>
          </a:prstGeom>
        </p:spPr>
        <p:txBody>
          <a:bodyPr wrap="square">
            <a:spAutoFit/>
          </a:bodyPr>
          <a:lstStyle/>
          <a:p>
            <a:pPr defTabSz="1219170">
              <a:defRPr/>
            </a:pPr>
            <a:r>
              <a:rPr lang="en-US" altLang="zh-CN"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PART 01</a:t>
            </a:r>
            <a:endParaRPr lang="zh-CN" altLang="en-US"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49" name="矩形 48">
            <a:extLst>
              <a:ext uri="{FF2B5EF4-FFF2-40B4-BE49-F238E27FC236}">
                <a16:creationId xmlns:a16="http://schemas.microsoft.com/office/drawing/2014/main" id="{BB8A81A3-EA05-47BC-845F-3082E80D5039}"/>
              </a:ext>
            </a:extLst>
          </p:cNvPr>
          <p:cNvSpPr/>
          <p:nvPr/>
        </p:nvSpPr>
        <p:spPr>
          <a:xfrm>
            <a:off x="3030944" y="3506660"/>
            <a:ext cx="6669949" cy="1569660"/>
          </a:xfrm>
          <a:prstGeom prst="rect">
            <a:avLst/>
          </a:prstGeom>
        </p:spPr>
        <p:txBody>
          <a:bodyPr wrap="square">
            <a:spAutoFit/>
          </a:bodyPr>
          <a:lstStyle/>
          <a:p>
            <a:pPr defTabSz="1219170">
              <a:defRPr/>
            </a:pPr>
            <a:r>
              <a:rPr lang="en-US" altLang="zh-CN" sz="4800" spc="600" dirty="0">
                <a:solidFill>
                  <a:srgbClr val="E49140"/>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rPr>
              <a:t>Contribution of group member</a:t>
            </a:r>
            <a:endParaRPr lang="zh-CN" altLang="en-US" sz="4800" spc="600" dirty="0">
              <a:solidFill>
                <a:srgbClr val="E49140"/>
              </a:solidFill>
              <a:latin typeface="Times New Roman" panose="02020603050405020304" pitchFamily="18" charset="0"/>
              <a:ea typeface="思源宋体" panose="02020400000000000000" pitchFamily="18" charset="-122"/>
              <a:cs typeface="Times New Roman" panose="02020603050405020304" pitchFamily="18" charset="0"/>
              <a:sym typeface="思源宋体" panose="02020400000000000000" pitchFamily="18" charset="-122"/>
            </a:endParaRP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3076664" y="5368500"/>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81865" y="202103"/>
            <a:ext cx="4515868" cy="3516585"/>
          </a:xfrm>
          <a:prstGeom prst="rect">
            <a:avLst/>
          </a:prstGeom>
        </p:spPr>
      </p:pic>
    </p:spTree>
    <p:extLst>
      <p:ext uri="{BB962C8B-B14F-4D97-AF65-F5344CB8AC3E}">
        <p14:creationId xmlns:p14="http://schemas.microsoft.com/office/powerpoint/2010/main" val="578202820"/>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486538" y="1904458"/>
            <a:ext cx="3900879" cy="1570622"/>
            <a:chOff x="1486535" y="1904457"/>
            <a:chExt cx="3900879" cy="1570623"/>
          </a:xfrm>
        </p:grpSpPr>
        <p:sp>
          <p:nvSpPr>
            <p:cNvPr id="8" name="TextBox 7" hidden="1"/>
            <p:cNvSpPr txBox="1"/>
            <p:nvPr/>
          </p:nvSpPr>
          <p:spPr>
            <a:xfrm>
              <a:off x="1486535" y="1904457"/>
              <a:ext cx="2235134" cy="400110"/>
            </a:xfrm>
            <a:prstGeom prst="rect">
              <a:avLst/>
            </a:prstGeom>
            <a:noFill/>
          </p:spPr>
          <p:txBody>
            <a:bodyPr wrap="square" rtlCol="0">
              <a:spAutoFit/>
            </a:bodyPr>
            <a:lstStyle/>
            <a:p>
              <a:pPr defTabSz="609570"/>
              <a:r>
                <a:rPr lang="en-US" sz="2000" b="1">
                  <a:solidFill>
                    <a:prstClr val="black">
                      <a:lumMod val="85000"/>
                      <a:lumOff val="15000"/>
                    </a:prstClr>
                  </a:solidFill>
                  <a:latin typeface="思源宋体" panose="02020400000000000000" pitchFamily="18" charset="-122"/>
                  <a:ea typeface="思源宋体" panose="02020400000000000000" pitchFamily="18" charset="-122"/>
                  <a:sym typeface="思源宋体" panose="02020400000000000000" pitchFamily="18" charset="-122"/>
                </a:rPr>
                <a:t>Short Text Here</a:t>
              </a:r>
            </a:p>
          </p:txBody>
        </p:sp>
        <p:sp>
          <p:nvSpPr>
            <p:cNvPr id="9" name="Rectangle 8" hidden="1"/>
            <p:cNvSpPr/>
            <p:nvPr/>
          </p:nvSpPr>
          <p:spPr>
            <a:xfrm>
              <a:off x="1486535" y="2304567"/>
              <a:ext cx="3900879" cy="1170513"/>
            </a:xfrm>
            <a:prstGeom prst="rect">
              <a:avLst/>
            </a:prstGeom>
          </p:spPr>
          <p:txBody>
            <a:bodyPr wrap="square">
              <a:spAutoFit/>
            </a:bodyPr>
            <a:lstStyle/>
            <a:p>
              <a:pPr defTabSz="609570">
                <a:lnSpc>
                  <a:spcPct val="150000"/>
                </a:lnSpc>
              </a:pPr>
              <a:r>
                <a:rPr lang="zh-CN" alt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点击添加标题点击添加标题点击添加标题点击添加标题</a:t>
              </a:r>
              <a:r>
                <a:rPr 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 </a:t>
              </a:r>
              <a:r>
                <a:rPr lang="zh-CN" alt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点击添加标题点击添加标题点击添加标题点击添加标题</a:t>
              </a:r>
              <a:r>
                <a:rPr 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 </a:t>
              </a:r>
              <a:r>
                <a:rPr lang="zh-CN" alt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点击添加标题点击添加标题点击添加标题点击添加标题</a:t>
              </a:r>
              <a:r>
                <a:rPr lang="en-US" sz="1200" dirty="0" err="1">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nibh</a:t>
              </a:r>
              <a:r>
                <a:rPr 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 </a:t>
              </a:r>
              <a:r>
                <a:rPr lang="en-US" sz="1200" dirty="0" err="1">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lacus</a:t>
              </a:r>
              <a:r>
                <a:rPr 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 </a:t>
              </a:r>
              <a:r>
                <a:rPr lang="en-US" sz="1200" dirty="0" err="1">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laoreet</a:t>
              </a:r>
              <a:r>
                <a:rPr 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 </a:t>
              </a:r>
              <a:r>
                <a:rPr lang="en-US" sz="1200" dirty="0" err="1">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turpis</a:t>
              </a:r>
              <a:r>
                <a:rPr 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 </a:t>
              </a:r>
              <a:r>
                <a:rPr lang="en-US" sz="1200" dirty="0" err="1">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quis</a:t>
              </a:r>
              <a:endParaRPr lang="en-US" sz="12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14" name="Shape 2916"/>
          <p:cNvSpPr/>
          <p:nvPr/>
        </p:nvSpPr>
        <p:spPr>
          <a:xfrm>
            <a:off x="11726651" y="6404391"/>
            <a:ext cx="297055" cy="297055"/>
          </a:xfrm>
          <a:custGeom>
            <a:avLst/>
            <a:gdLst/>
            <a:ahLst/>
            <a:cxnLst>
              <a:cxn ang="0">
                <a:pos x="wd2" y="hd2"/>
              </a:cxn>
              <a:cxn ang="5400000">
                <a:pos x="wd2" y="hd2"/>
              </a:cxn>
              <a:cxn ang="10800000">
                <a:pos x="wd2" y="hd2"/>
              </a:cxn>
              <a:cxn ang="16200000">
                <a:pos x="wd2" y="hd2"/>
              </a:cxn>
            </a:cxnLst>
            <a:rect l="0" t="0" r="r" b="b"/>
            <a:pathLst>
              <a:path w="21600" h="21600" extrusionOk="0">
                <a:moveTo>
                  <a:pt x="20618" y="19636"/>
                </a:moveTo>
                <a:cubicBezTo>
                  <a:pt x="20618" y="20178"/>
                  <a:pt x="20178" y="20618"/>
                  <a:pt x="19636" y="20618"/>
                </a:cubicBezTo>
                <a:lnTo>
                  <a:pt x="1964" y="20618"/>
                </a:lnTo>
                <a:cubicBezTo>
                  <a:pt x="1422" y="20618"/>
                  <a:pt x="982" y="20178"/>
                  <a:pt x="982" y="19636"/>
                </a:cubicBezTo>
                <a:lnTo>
                  <a:pt x="982" y="1964"/>
                </a:lnTo>
                <a:cubicBezTo>
                  <a:pt x="982" y="1422"/>
                  <a:pt x="1422" y="982"/>
                  <a:pt x="1964" y="982"/>
                </a:cubicBezTo>
                <a:lnTo>
                  <a:pt x="19636" y="982"/>
                </a:lnTo>
                <a:cubicBezTo>
                  <a:pt x="20178" y="982"/>
                  <a:pt x="20618" y="1422"/>
                  <a:pt x="20618" y="1964"/>
                </a:cubicBezTo>
                <a:cubicBezTo>
                  <a:pt x="20618" y="1964"/>
                  <a:pt x="20618" y="19636"/>
                  <a:pt x="20618" y="19636"/>
                </a:cubicBezTo>
                <a:close/>
                <a:moveTo>
                  <a:pt x="19636" y="0"/>
                </a:moveTo>
                <a:lnTo>
                  <a:pt x="1964" y="0"/>
                </a:lnTo>
                <a:cubicBezTo>
                  <a:pt x="879" y="0"/>
                  <a:pt x="0" y="879"/>
                  <a:pt x="0" y="1964"/>
                </a:cubicBezTo>
                <a:lnTo>
                  <a:pt x="0" y="19636"/>
                </a:lnTo>
                <a:cubicBezTo>
                  <a:pt x="0" y="20721"/>
                  <a:pt x="879" y="21600"/>
                  <a:pt x="1964" y="21600"/>
                </a:cubicBezTo>
                <a:lnTo>
                  <a:pt x="19636" y="21600"/>
                </a:lnTo>
                <a:cubicBezTo>
                  <a:pt x="20721" y="21600"/>
                  <a:pt x="21600" y="20721"/>
                  <a:pt x="21600" y="19636"/>
                </a:cubicBezTo>
                <a:lnTo>
                  <a:pt x="21600" y="1964"/>
                </a:lnTo>
                <a:cubicBezTo>
                  <a:pt x="21600" y="879"/>
                  <a:pt x="20721" y="0"/>
                  <a:pt x="19636" y="0"/>
                </a:cubicBezTo>
                <a:moveTo>
                  <a:pt x="14597" y="10473"/>
                </a:moveTo>
                <a:lnTo>
                  <a:pt x="14600" y="10470"/>
                </a:lnTo>
                <a:lnTo>
                  <a:pt x="9691" y="5070"/>
                </a:lnTo>
                <a:lnTo>
                  <a:pt x="9688" y="5073"/>
                </a:lnTo>
                <a:cubicBezTo>
                  <a:pt x="9598" y="4974"/>
                  <a:pt x="9471" y="4909"/>
                  <a:pt x="9327" y="4909"/>
                </a:cubicBezTo>
                <a:cubicBezTo>
                  <a:pt x="9056" y="4909"/>
                  <a:pt x="8836" y="5129"/>
                  <a:pt x="8836" y="5400"/>
                </a:cubicBezTo>
                <a:cubicBezTo>
                  <a:pt x="8836" y="5527"/>
                  <a:pt x="8887" y="5641"/>
                  <a:pt x="8967" y="5728"/>
                </a:cubicBezTo>
                <a:lnTo>
                  <a:pt x="8964" y="5730"/>
                </a:lnTo>
                <a:lnTo>
                  <a:pt x="13573" y="10800"/>
                </a:lnTo>
                <a:lnTo>
                  <a:pt x="8964" y="15870"/>
                </a:lnTo>
                <a:lnTo>
                  <a:pt x="8967" y="15873"/>
                </a:lnTo>
                <a:cubicBezTo>
                  <a:pt x="8887" y="15960"/>
                  <a:pt x="8836" y="16073"/>
                  <a:pt x="8836" y="16200"/>
                </a:cubicBezTo>
                <a:cubicBezTo>
                  <a:pt x="8836" y="16471"/>
                  <a:pt x="9056" y="16691"/>
                  <a:pt x="9327" y="16691"/>
                </a:cubicBezTo>
                <a:cubicBezTo>
                  <a:pt x="9471" y="16691"/>
                  <a:pt x="9598" y="16627"/>
                  <a:pt x="9688" y="16527"/>
                </a:cubicBezTo>
                <a:lnTo>
                  <a:pt x="9691" y="16530"/>
                </a:lnTo>
                <a:lnTo>
                  <a:pt x="14600" y="11130"/>
                </a:lnTo>
                <a:lnTo>
                  <a:pt x="14597" y="11127"/>
                </a:lnTo>
                <a:cubicBezTo>
                  <a:pt x="14676" y="11041"/>
                  <a:pt x="14727" y="10927"/>
                  <a:pt x="14727" y="10800"/>
                </a:cubicBezTo>
                <a:cubicBezTo>
                  <a:pt x="14727" y="10673"/>
                  <a:pt x="14676" y="10559"/>
                  <a:pt x="14597" y="10473"/>
                </a:cubicBezTo>
              </a:path>
            </a:pathLst>
          </a:custGeom>
          <a:solidFill>
            <a:schemeClr val="bg1"/>
          </a:solidFill>
          <a:ln w="12700">
            <a:miter lim="400000"/>
          </a:ln>
        </p:spPr>
        <p:txBody>
          <a:bodyPr lIns="38091" tIns="38091" rIns="38091" bIns="38091" anchor="ctr"/>
          <a:lstStyle/>
          <a:p>
            <a:pPr defTabSz="45703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a:solidFill>
                <a:srgbClr val="FFFFFF"/>
              </a:solidFill>
              <a:effectLst>
                <a:outerShdw blurRad="38100" dist="12700" dir="5400000" rotWithShape="0">
                  <a:srgbClr val="000000">
                    <a:alpha val="50000"/>
                  </a:srgbClr>
                </a:outerShdw>
              </a:effectLst>
              <a:latin typeface="思源宋体" panose="02020400000000000000" pitchFamily="18" charset="-122"/>
              <a:ea typeface="思源宋体" panose="02020400000000000000" pitchFamily="18" charset="-122"/>
              <a:sym typeface="思源宋体" panose="02020400000000000000" pitchFamily="18" charset="-122"/>
            </a:endParaRPr>
          </a:p>
        </p:txBody>
      </p:sp>
      <p:pic>
        <p:nvPicPr>
          <p:cNvPr id="17" name="图片 16">
            <a:extLst>
              <a:ext uri="{FF2B5EF4-FFF2-40B4-BE49-F238E27FC236}">
                <a16:creationId xmlns:a16="http://schemas.microsoft.com/office/drawing/2014/main" id="{05E72798-6899-42A6-9FEE-703EF4EFCDB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86" b="100000" l="0" r="100000">
                        <a14:foregroundMark x1="82171" y1="51131" x2="59408" y2="50679"/>
                        <a14:backgroundMark x1="91473" y1="41991" x2="86047" y2="34299"/>
                        <a14:backgroundMark x1="91966" y1="54118" x2="88090" y2="67059"/>
                        <a14:backgroundMark x1="84426" y1="75023" x2="75405" y2="81719"/>
                        <a14:backgroundMark x1="77026" y1="32217" x2="73573" y2="31493"/>
                        <a14:backgroundMark x1="67583" y1="33575" x2="65257" y2="31312"/>
                      </a14:backgroundRemoval>
                    </a14:imgEffect>
                  </a14:imgLayer>
                </a14:imgProps>
              </a:ext>
              <a:ext uri="{28A0092B-C50C-407E-A947-70E740481C1C}">
                <a14:useLocalDpi xmlns:a14="http://schemas.microsoft.com/office/drawing/2010/main" val="0"/>
              </a:ext>
            </a:extLst>
          </a:blip>
          <a:stretch>
            <a:fillRect/>
          </a:stretch>
        </p:blipFill>
        <p:spPr>
          <a:xfrm rot="277819">
            <a:off x="-1366951" y="-490407"/>
            <a:ext cx="3108709" cy="2420806"/>
          </a:xfrm>
          <a:prstGeom prst="rect">
            <a:avLst/>
          </a:prstGeom>
        </p:spPr>
      </p:pic>
      <p:sp>
        <p:nvSpPr>
          <p:cNvPr id="2" name="矩形 1">
            <a:extLst>
              <a:ext uri="{FF2B5EF4-FFF2-40B4-BE49-F238E27FC236}">
                <a16:creationId xmlns:a16="http://schemas.microsoft.com/office/drawing/2014/main" id="{CDACD7A8-3A6E-4C27-9240-791E721F0C74}"/>
              </a:ext>
            </a:extLst>
          </p:cNvPr>
          <p:cNvSpPr/>
          <p:nvPr/>
        </p:nvSpPr>
        <p:spPr>
          <a:xfrm>
            <a:off x="1621037" y="524890"/>
            <a:ext cx="2940803" cy="523220"/>
          </a:xfrm>
          <a:prstGeom prst="rect">
            <a:avLst/>
          </a:prstGeom>
        </p:spPr>
        <p:txBody>
          <a:bodyPr wrap="square">
            <a:spAutoFit/>
          </a:bodyPr>
          <a:lstStyle/>
          <a:p>
            <a:r>
              <a:rPr lang="en-US" altLang="zh-CN" sz="2800" dirty="0">
                <a:solidFill>
                  <a:prstClr val="black">
                    <a:lumMod val="75000"/>
                    <a:lumOff val="25000"/>
                  </a:prstClr>
                </a:solidFill>
                <a:latin typeface="思源宋体" panose="02020400000000000000" pitchFamily="18" charset="-122"/>
                <a:ea typeface="思源宋体" panose="02020400000000000000" pitchFamily="18" charset="-122"/>
                <a:sym typeface="思源宋体" panose="02020400000000000000" pitchFamily="18" charset="-122"/>
              </a:rPr>
              <a:t>Contribution</a:t>
            </a:r>
            <a:endParaRPr lang="zh-CN" altLang="en-US" sz="2800" dirty="0">
              <a:latin typeface="思源宋体" panose="02020400000000000000" pitchFamily="18" charset="-122"/>
              <a:ea typeface="思源宋体" panose="02020400000000000000" pitchFamily="18" charset="-122"/>
              <a:sym typeface="思源宋体" panose="02020400000000000000" pitchFamily="18" charset="-122"/>
            </a:endParaRPr>
          </a:p>
        </p:txBody>
      </p:sp>
      <p:graphicFrame>
        <p:nvGraphicFramePr>
          <p:cNvPr id="23" name="表格 22">
            <a:extLst>
              <a:ext uri="{FF2B5EF4-FFF2-40B4-BE49-F238E27FC236}">
                <a16:creationId xmlns:a16="http://schemas.microsoft.com/office/drawing/2014/main" id="{C559843C-B7E3-F7B0-9C45-D4BAC42CB19E}"/>
              </a:ext>
            </a:extLst>
          </p:cNvPr>
          <p:cNvGraphicFramePr>
            <a:graphicFrameLocks noGrp="1"/>
          </p:cNvGraphicFramePr>
          <p:nvPr>
            <p:extLst>
              <p:ext uri="{D42A27DB-BD31-4B8C-83A1-F6EECF244321}">
                <p14:modId xmlns:p14="http://schemas.microsoft.com/office/powerpoint/2010/main" val="2025449176"/>
              </p:ext>
            </p:extLst>
          </p:nvPr>
        </p:nvGraphicFramePr>
        <p:xfrm>
          <a:off x="1656080" y="1498600"/>
          <a:ext cx="9194800" cy="4734560"/>
        </p:xfrm>
        <a:graphic>
          <a:graphicData uri="http://schemas.openxmlformats.org/drawingml/2006/table">
            <a:tbl>
              <a:tblPr firstRow="1" bandRow="1">
                <a:tableStyleId>{5C22544A-7EE6-4342-B048-85BDC9FD1C3A}</a:tableStyleId>
              </a:tblPr>
              <a:tblGrid>
                <a:gridCol w="4150060">
                  <a:extLst>
                    <a:ext uri="{9D8B030D-6E8A-4147-A177-3AD203B41FA5}">
                      <a16:colId xmlns:a16="http://schemas.microsoft.com/office/drawing/2014/main" val="4272928407"/>
                    </a:ext>
                  </a:extLst>
                </a:gridCol>
                <a:gridCol w="5044740">
                  <a:extLst>
                    <a:ext uri="{9D8B030D-6E8A-4147-A177-3AD203B41FA5}">
                      <a16:colId xmlns:a16="http://schemas.microsoft.com/office/drawing/2014/main" val="2005209812"/>
                    </a:ext>
                  </a:extLst>
                </a:gridCol>
              </a:tblGrid>
              <a:tr h="591820">
                <a:tc>
                  <a:txBody>
                    <a:bodyPr/>
                    <a:lstStyle/>
                    <a:p>
                      <a:pPr algn="ctr"/>
                      <a:r>
                        <a:rPr lang="en-US" altLang="zh-CN" dirty="0"/>
                        <a:t>Name</a:t>
                      </a:r>
                      <a:endParaRPr lang="zh-CN" altLang="en-US" dirty="0"/>
                    </a:p>
                  </a:txBody>
                  <a:tcPr/>
                </a:tc>
                <a:tc>
                  <a:txBody>
                    <a:bodyPr/>
                    <a:lstStyle/>
                    <a:p>
                      <a:pPr algn="ctr"/>
                      <a:r>
                        <a:rPr lang="en-US" altLang="zh-CN" dirty="0"/>
                        <a:t>Document</a:t>
                      </a:r>
                      <a:endParaRPr lang="zh-CN" altLang="en-US" dirty="0"/>
                    </a:p>
                  </a:txBody>
                  <a:tcPr/>
                </a:tc>
                <a:extLst>
                  <a:ext uri="{0D108BD9-81ED-4DB2-BD59-A6C34878D82A}">
                    <a16:rowId xmlns:a16="http://schemas.microsoft.com/office/drawing/2014/main" val="120518375"/>
                  </a:ext>
                </a:extLst>
              </a:tr>
              <a:tr h="591820">
                <a:tc>
                  <a:txBody>
                    <a:bodyPr/>
                    <a:lstStyle/>
                    <a:p>
                      <a:pPr algn="ctr"/>
                      <a:r>
                        <a:rPr lang="zh-CN" altLang="en-US" dirty="0"/>
                        <a:t>孙利峰</a:t>
                      </a:r>
                    </a:p>
                  </a:txBody>
                  <a:tcPr/>
                </a:tc>
                <a:tc>
                  <a:txBody>
                    <a:bodyPr/>
                    <a:lstStyle/>
                    <a:p>
                      <a:r>
                        <a:rPr lang="en-US" altLang="zh-CN" dirty="0"/>
                        <a:t>Improvements</a:t>
                      </a:r>
                      <a:endParaRPr lang="zh-CN" altLang="en-US" dirty="0"/>
                    </a:p>
                  </a:txBody>
                  <a:tcPr/>
                </a:tc>
                <a:extLst>
                  <a:ext uri="{0D108BD9-81ED-4DB2-BD59-A6C34878D82A}">
                    <a16:rowId xmlns:a16="http://schemas.microsoft.com/office/drawing/2014/main" val="1896944799"/>
                  </a:ext>
                </a:extLst>
              </a:tr>
              <a:tr h="591820">
                <a:tc>
                  <a:txBody>
                    <a:bodyPr/>
                    <a:lstStyle/>
                    <a:p>
                      <a:pPr algn="ctr"/>
                      <a:r>
                        <a:rPr lang="zh-CN" altLang="en-US" dirty="0"/>
                        <a:t>韩永欣</a:t>
                      </a:r>
                    </a:p>
                  </a:txBody>
                  <a:tcPr/>
                </a:tc>
                <a:tc>
                  <a:txBody>
                    <a:bodyPr/>
                    <a:lstStyle/>
                    <a:p>
                      <a:r>
                        <a:rPr lang="en-US" altLang="zh-CN" dirty="0"/>
                        <a:t>Literature Sharing</a:t>
                      </a:r>
                      <a:endParaRPr lang="zh-CN" altLang="en-US" dirty="0"/>
                    </a:p>
                  </a:txBody>
                  <a:tcPr/>
                </a:tc>
                <a:extLst>
                  <a:ext uri="{0D108BD9-81ED-4DB2-BD59-A6C34878D82A}">
                    <a16:rowId xmlns:a16="http://schemas.microsoft.com/office/drawing/2014/main" val="46596811"/>
                  </a:ext>
                </a:extLst>
              </a:tr>
              <a:tr h="591820">
                <a:tc>
                  <a:txBody>
                    <a:bodyPr/>
                    <a:lstStyle/>
                    <a:p>
                      <a:pPr algn="ctr"/>
                      <a:r>
                        <a:rPr lang="zh-CN" altLang="en-US" dirty="0"/>
                        <a:t>金子昂</a:t>
                      </a:r>
                    </a:p>
                  </a:txBody>
                  <a:tcPr/>
                </a:tc>
                <a:tc>
                  <a:txBody>
                    <a:bodyPr/>
                    <a:lstStyle/>
                    <a:p>
                      <a:r>
                        <a:rPr lang="en-US" altLang="zh-CN" dirty="0"/>
                        <a:t>Literature Management</a:t>
                      </a:r>
                      <a:endParaRPr lang="zh-CN" altLang="en-US" dirty="0"/>
                    </a:p>
                  </a:txBody>
                  <a:tcPr/>
                </a:tc>
                <a:extLst>
                  <a:ext uri="{0D108BD9-81ED-4DB2-BD59-A6C34878D82A}">
                    <a16:rowId xmlns:a16="http://schemas.microsoft.com/office/drawing/2014/main" val="538011636"/>
                  </a:ext>
                </a:extLst>
              </a:tr>
              <a:tr h="591820">
                <a:tc>
                  <a:txBody>
                    <a:bodyPr/>
                    <a:lstStyle/>
                    <a:p>
                      <a:pPr algn="ctr"/>
                      <a:r>
                        <a:rPr lang="zh-CN" altLang="en-US" dirty="0"/>
                        <a:t>窦艺初</a:t>
                      </a:r>
                    </a:p>
                  </a:txBody>
                  <a:tcPr/>
                </a:tc>
                <a:tc>
                  <a:txBody>
                    <a:bodyPr/>
                    <a:lstStyle/>
                    <a:p>
                      <a:r>
                        <a:rPr lang="en-US" altLang="zh-CN" dirty="0"/>
                        <a:t>Literature Citation</a:t>
                      </a:r>
                      <a:endParaRPr lang="zh-CN" altLang="en-US" dirty="0"/>
                    </a:p>
                  </a:txBody>
                  <a:tcPr/>
                </a:tc>
                <a:extLst>
                  <a:ext uri="{0D108BD9-81ED-4DB2-BD59-A6C34878D82A}">
                    <a16:rowId xmlns:a16="http://schemas.microsoft.com/office/drawing/2014/main" val="1806612947"/>
                  </a:ext>
                </a:extLst>
              </a:tr>
              <a:tr h="591820">
                <a:tc>
                  <a:txBody>
                    <a:bodyPr/>
                    <a:lstStyle/>
                    <a:p>
                      <a:pPr algn="ctr"/>
                      <a:r>
                        <a:rPr lang="zh-CN" altLang="en-US" dirty="0"/>
                        <a:t>陈巍炜</a:t>
                      </a:r>
                    </a:p>
                  </a:txBody>
                  <a:tcPr/>
                </a:tc>
                <a:tc>
                  <a:txBody>
                    <a:bodyPr/>
                    <a:lstStyle/>
                    <a:p>
                      <a:r>
                        <a:rPr lang="en-US" altLang="zh-CN" dirty="0"/>
                        <a:t>Literature Collection</a:t>
                      </a:r>
                      <a:endParaRPr lang="zh-CN" altLang="en-US" dirty="0"/>
                    </a:p>
                  </a:txBody>
                  <a:tcPr/>
                </a:tc>
                <a:extLst>
                  <a:ext uri="{0D108BD9-81ED-4DB2-BD59-A6C34878D82A}">
                    <a16:rowId xmlns:a16="http://schemas.microsoft.com/office/drawing/2014/main" val="1765636375"/>
                  </a:ext>
                </a:extLst>
              </a:tr>
              <a:tr h="591820">
                <a:tc>
                  <a:txBody>
                    <a:bodyPr/>
                    <a:lstStyle/>
                    <a:p>
                      <a:pPr algn="ctr"/>
                      <a:r>
                        <a:rPr lang="zh-CN" altLang="en-US" dirty="0"/>
                        <a:t>侯宇捷</a:t>
                      </a:r>
                    </a:p>
                  </a:txBody>
                  <a:tcPr/>
                </a:tc>
                <a:tc>
                  <a:txBody>
                    <a:bodyPr/>
                    <a:lstStyle/>
                    <a:p>
                      <a:r>
                        <a:rPr lang="en-US" altLang="zh-CN" dirty="0"/>
                        <a:t>Features</a:t>
                      </a:r>
                      <a:endParaRPr lang="zh-CN" altLang="en-US" dirty="0"/>
                    </a:p>
                  </a:txBody>
                  <a:tcPr/>
                </a:tc>
                <a:extLst>
                  <a:ext uri="{0D108BD9-81ED-4DB2-BD59-A6C34878D82A}">
                    <a16:rowId xmlns:a16="http://schemas.microsoft.com/office/drawing/2014/main" val="1724226149"/>
                  </a:ext>
                </a:extLst>
              </a:tr>
              <a:tr h="591820">
                <a:tc>
                  <a:txBody>
                    <a:bodyPr/>
                    <a:lstStyle/>
                    <a:p>
                      <a:pPr algn="ctr"/>
                      <a:r>
                        <a:rPr lang="zh-CN" altLang="en-US" dirty="0"/>
                        <a:t>李婷婷</a:t>
                      </a:r>
                    </a:p>
                  </a:txBody>
                  <a:tcPr/>
                </a:tc>
                <a:tc>
                  <a:txBody>
                    <a:bodyPr/>
                    <a:lstStyle/>
                    <a:p>
                      <a:r>
                        <a:rPr lang="en-US" altLang="zh-CN" dirty="0"/>
                        <a:t>Introduction</a:t>
                      </a:r>
                    </a:p>
                  </a:txBody>
                  <a:tcPr/>
                </a:tc>
                <a:extLst>
                  <a:ext uri="{0D108BD9-81ED-4DB2-BD59-A6C34878D82A}">
                    <a16:rowId xmlns:a16="http://schemas.microsoft.com/office/drawing/2014/main" val="3936527529"/>
                  </a:ext>
                </a:extLst>
              </a:tr>
            </a:tbl>
          </a:graphicData>
        </a:graphic>
      </p:graphicFrame>
    </p:spTree>
    <p:extLst>
      <p:ext uri="{BB962C8B-B14F-4D97-AF65-F5344CB8AC3E}">
        <p14:creationId xmlns:p14="http://schemas.microsoft.com/office/powerpoint/2010/main" val="1406643018"/>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3030944" y="2475817"/>
            <a:ext cx="6669949" cy="1107996"/>
          </a:xfrm>
          <a:prstGeom prst="rect">
            <a:avLst/>
          </a:prstGeom>
        </p:spPr>
        <p:txBody>
          <a:bodyPr wrap="square">
            <a:spAutoFit/>
          </a:bodyPr>
          <a:lstStyle/>
          <a:p>
            <a:pPr defTabSz="1219170">
              <a:defRPr/>
            </a:pPr>
            <a:r>
              <a:rPr lang="en-US" altLang="zh-CN"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PART 02</a:t>
            </a:r>
            <a:endParaRPr lang="zh-CN" altLang="en-US"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49" name="矩形 48">
            <a:extLst>
              <a:ext uri="{FF2B5EF4-FFF2-40B4-BE49-F238E27FC236}">
                <a16:creationId xmlns:a16="http://schemas.microsoft.com/office/drawing/2014/main" id="{BB8A81A3-EA05-47BC-845F-3082E80D5039}"/>
              </a:ext>
            </a:extLst>
          </p:cNvPr>
          <p:cNvSpPr/>
          <p:nvPr/>
        </p:nvSpPr>
        <p:spPr>
          <a:xfrm>
            <a:off x="3030944" y="3506660"/>
            <a:ext cx="6669949" cy="1569660"/>
          </a:xfrm>
          <a:prstGeom prst="rect">
            <a:avLst/>
          </a:prstGeom>
        </p:spPr>
        <p:txBody>
          <a:bodyPr wrap="square">
            <a:spAutoFit/>
          </a:bodyPr>
          <a:lstStyle/>
          <a:p>
            <a:pPr defTabSz="1219170">
              <a:defRPr/>
            </a:pPr>
            <a:r>
              <a:rPr lang="en-US" altLang="zh-CN"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Why we choose EndNote</a:t>
            </a:r>
            <a:endParaRPr lang="zh-CN" altLang="en-US" sz="48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3076664" y="5368500"/>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81865" y="202103"/>
            <a:ext cx="4515868" cy="3516585"/>
          </a:xfrm>
          <a:prstGeom prst="rect">
            <a:avLst/>
          </a:prstGeom>
        </p:spPr>
      </p:pic>
    </p:spTree>
    <p:extLst>
      <p:ext uri="{BB962C8B-B14F-4D97-AF65-F5344CB8AC3E}">
        <p14:creationId xmlns:p14="http://schemas.microsoft.com/office/powerpoint/2010/main" val="3077280522"/>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val 6"/>
          <p:cNvSpPr>
            <a:spLocks noChangeArrowheads="1"/>
          </p:cNvSpPr>
          <p:nvPr/>
        </p:nvSpPr>
        <p:spPr bwMode="auto">
          <a:xfrm>
            <a:off x="1152526" y="4506120"/>
            <a:ext cx="1166813" cy="1166813"/>
          </a:xfrm>
          <a:prstGeom prst="ellipse">
            <a:avLst/>
          </a:prstGeom>
          <a:solidFill>
            <a:schemeClr val="accent5"/>
          </a:solidFill>
          <a:ln>
            <a:noFill/>
          </a:ln>
        </p:spPr>
        <p:txBody>
          <a:bodyPr vert="horz" wrap="square" lIns="45720" tIns="22860" rIns="45720" bIns="22860" numCol="1" anchor="t" anchorCtr="0" compatLnSpc="1">
            <a:prstTxWarp prst="textNoShape">
              <a:avLst/>
            </a:prstTxWarp>
          </a:bodyPr>
          <a:lstStyle/>
          <a:p>
            <a:endParaRPr lang="th-TH" sz="90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67" name="Oval 7"/>
          <p:cNvSpPr>
            <a:spLocks noChangeArrowheads="1"/>
          </p:cNvSpPr>
          <p:nvPr/>
        </p:nvSpPr>
        <p:spPr bwMode="auto">
          <a:xfrm>
            <a:off x="1162845" y="2937669"/>
            <a:ext cx="1166813" cy="1166019"/>
          </a:xfrm>
          <a:prstGeom prst="ellipse">
            <a:avLst/>
          </a:prstGeom>
          <a:solidFill>
            <a:schemeClr val="accent3"/>
          </a:solidFill>
          <a:ln>
            <a:noFill/>
          </a:ln>
        </p:spPr>
        <p:txBody>
          <a:bodyPr vert="horz" wrap="square" lIns="45720" tIns="22860" rIns="45720" bIns="22860" numCol="1" anchor="t" anchorCtr="0" compatLnSpc="1">
            <a:prstTxWarp prst="textNoShape">
              <a:avLst/>
            </a:prstTxWarp>
          </a:bodyPr>
          <a:lstStyle/>
          <a:p>
            <a:endParaRPr lang="th-TH" sz="90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71" name="Oval 8"/>
          <p:cNvSpPr>
            <a:spLocks noChangeArrowheads="1"/>
          </p:cNvSpPr>
          <p:nvPr/>
        </p:nvSpPr>
        <p:spPr bwMode="auto">
          <a:xfrm>
            <a:off x="1143001" y="1409701"/>
            <a:ext cx="1166019" cy="1166019"/>
          </a:xfrm>
          <a:prstGeom prst="ellipse">
            <a:avLst/>
          </a:prstGeom>
          <a:solidFill>
            <a:schemeClr val="accent6"/>
          </a:solidFill>
          <a:ln>
            <a:noFill/>
          </a:ln>
        </p:spPr>
        <p:txBody>
          <a:bodyPr vert="horz" wrap="square" lIns="45720" tIns="22860" rIns="45720" bIns="22860" numCol="1" anchor="t" anchorCtr="0" compatLnSpc="1">
            <a:prstTxWarp prst="textNoShape">
              <a:avLst/>
            </a:prstTxWarp>
          </a:bodyPr>
          <a:lstStyle/>
          <a:p>
            <a:endParaRPr lang="th-TH" sz="900">
              <a:latin typeface="思源宋体" panose="02020400000000000000" pitchFamily="18" charset="-122"/>
              <a:ea typeface="思源宋体" panose="02020400000000000000" pitchFamily="18" charset="-122"/>
              <a:sym typeface="思源宋体" panose="02020400000000000000" pitchFamily="18" charset="-122"/>
            </a:endParaRPr>
          </a:p>
        </p:txBody>
      </p:sp>
      <p:grpSp>
        <p:nvGrpSpPr>
          <p:cNvPr id="74" name="กลุ่ม 73"/>
          <p:cNvGrpSpPr/>
          <p:nvPr/>
        </p:nvGrpSpPr>
        <p:grpSpPr>
          <a:xfrm>
            <a:off x="2464702" y="1839952"/>
            <a:ext cx="1646591" cy="376533"/>
            <a:chOff x="9762826" y="5958899"/>
            <a:chExt cx="3293181" cy="753065"/>
          </a:xfrm>
        </p:grpSpPr>
        <p:sp>
          <p:nvSpPr>
            <p:cNvPr id="75" name="Round Same Side Corner Rectangle 59"/>
            <p:cNvSpPr/>
            <p:nvPr/>
          </p:nvSpPr>
          <p:spPr>
            <a:xfrm rot="5400000">
              <a:off x="11037255" y="4743353"/>
              <a:ext cx="753065" cy="3184158"/>
            </a:xfrm>
            <a:prstGeom prst="round2SameRect">
              <a:avLst>
                <a:gd name="adj1" fmla="val 50000"/>
                <a:gd name="adj2"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76" name="TextBox 75"/>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思源宋体" panose="02020400000000000000" pitchFamily="18" charset="-122"/>
                  <a:ea typeface="思源宋体" panose="02020400000000000000" pitchFamily="18" charset="-122"/>
                  <a:cs typeface="Lato Regular"/>
                  <a:sym typeface="思源宋体" panose="02020400000000000000" pitchFamily="18" charset="-122"/>
                </a:rPr>
                <a:t>Organize</a:t>
              </a:r>
            </a:p>
          </p:txBody>
        </p:sp>
      </p:grpSp>
      <p:grpSp>
        <p:nvGrpSpPr>
          <p:cNvPr id="78" name="กลุ่ม 77"/>
          <p:cNvGrpSpPr/>
          <p:nvPr/>
        </p:nvGrpSpPr>
        <p:grpSpPr>
          <a:xfrm>
            <a:off x="2451895" y="3314697"/>
            <a:ext cx="1646591" cy="376533"/>
            <a:chOff x="9762826" y="5958899"/>
            <a:chExt cx="3293181" cy="753065"/>
          </a:xfrm>
        </p:grpSpPr>
        <p:sp>
          <p:nvSpPr>
            <p:cNvPr id="79" name="Round Same Side Corner Rectangle 59"/>
            <p:cNvSpPr/>
            <p:nvPr/>
          </p:nvSpPr>
          <p:spPr>
            <a:xfrm rot="5400000">
              <a:off x="11037255" y="4743353"/>
              <a:ext cx="753065" cy="3184158"/>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80" name="TextBox 79"/>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思源宋体" panose="02020400000000000000" pitchFamily="18" charset="-122"/>
                  <a:ea typeface="思源宋体" panose="02020400000000000000" pitchFamily="18" charset="-122"/>
                  <a:cs typeface="Lato Regular"/>
                  <a:sym typeface="思源宋体" panose="02020400000000000000" pitchFamily="18" charset="-122"/>
                </a:rPr>
                <a:t>Store</a:t>
              </a:r>
            </a:p>
          </p:txBody>
        </p:sp>
      </p:grpSp>
      <p:grpSp>
        <p:nvGrpSpPr>
          <p:cNvPr id="82" name="กลุ่ม 81"/>
          <p:cNvGrpSpPr/>
          <p:nvPr/>
        </p:nvGrpSpPr>
        <p:grpSpPr>
          <a:xfrm>
            <a:off x="2481337" y="4901259"/>
            <a:ext cx="1646591" cy="376533"/>
            <a:chOff x="9762826" y="5958899"/>
            <a:chExt cx="3293181" cy="753065"/>
          </a:xfrm>
        </p:grpSpPr>
        <p:sp>
          <p:nvSpPr>
            <p:cNvPr id="83" name="Round Same Side Corner Rectangle 59"/>
            <p:cNvSpPr/>
            <p:nvPr/>
          </p:nvSpPr>
          <p:spPr>
            <a:xfrm rot="5400000">
              <a:off x="11037255" y="4743353"/>
              <a:ext cx="753065" cy="3184158"/>
            </a:xfrm>
            <a:prstGeom prst="round2SameRect">
              <a:avLst>
                <a:gd name="adj1" fmla="val 50000"/>
                <a:gd name="adj2"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1" tIns="54855" rIns="109711" bIns="54855" rtlCol="0" anchor="ctr"/>
            <a:lstStyle/>
            <a:p>
              <a:pPr algn="r"/>
              <a:endParaRPr lang="bg-BG" sz="900" dirty="0">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84" name="TextBox 83"/>
            <p:cNvSpPr txBox="1"/>
            <p:nvPr/>
          </p:nvSpPr>
          <p:spPr>
            <a:xfrm>
              <a:off x="9762826" y="6001809"/>
              <a:ext cx="3293181" cy="615553"/>
            </a:xfrm>
            <a:prstGeom prst="rect">
              <a:avLst/>
            </a:prstGeom>
            <a:noFill/>
          </p:spPr>
          <p:txBody>
            <a:bodyPr wrap="square" lIns="0" tIns="0" rIns="0" bIns="0" rtlCol="0">
              <a:spAutoFit/>
            </a:bodyPr>
            <a:lstStyle/>
            <a:p>
              <a:pPr algn="ctr"/>
              <a:r>
                <a:rPr lang="en-US" sz="2000" b="1" dirty="0">
                  <a:solidFill>
                    <a:schemeClr val="bg1"/>
                  </a:solidFill>
                  <a:latin typeface="思源宋体" panose="02020400000000000000" pitchFamily="18" charset="-122"/>
                  <a:ea typeface="思源宋体" panose="02020400000000000000" pitchFamily="18" charset="-122"/>
                  <a:cs typeface="Lato Regular"/>
                  <a:sym typeface="思源宋体" panose="02020400000000000000" pitchFamily="18" charset="-122"/>
                </a:rPr>
                <a:t>Reference</a:t>
              </a:r>
            </a:p>
          </p:txBody>
        </p:sp>
      </p:grpSp>
      <p:pic>
        <p:nvPicPr>
          <p:cNvPr id="29" name="图片 28">
            <a:extLst>
              <a:ext uri="{FF2B5EF4-FFF2-40B4-BE49-F238E27FC236}">
                <a16:creationId xmlns:a16="http://schemas.microsoft.com/office/drawing/2014/main" id="{534F928D-C1D0-4380-9E57-6D4D50043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90094"/>
            <a:ext cx="4877812" cy="4877812"/>
          </a:xfrm>
          <a:prstGeom prst="rect">
            <a:avLst/>
          </a:prstGeom>
        </p:spPr>
      </p:pic>
      <p:sp>
        <p:nvSpPr>
          <p:cNvPr id="31" name="Freeform 18">
            <a:extLst>
              <a:ext uri="{FF2B5EF4-FFF2-40B4-BE49-F238E27FC236}">
                <a16:creationId xmlns:a16="http://schemas.microsoft.com/office/drawing/2014/main" id="{0D888BA2-48A4-4C03-9C45-346D75C1B9AA}"/>
              </a:ext>
            </a:extLst>
          </p:cNvPr>
          <p:cNvSpPr>
            <a:spLocks noEditPoints="1"/>
          </p:cNvSpPr>
          <p:nvPr/>
        </p:nvSpPr>
        <p:spPr bwMode="auto">
          <a:xfrm>
            <a:off x="1621818" y="1885300"/>
            <a:ext cx="333375" cy="334963"/>
          </a:xfrm>
          <a:custGeom>
            <a:avLst/>
            <a:gdLst>
              <a:gd name="T0" fmla="*/ 152 w 170"/>
              <a:gd name="T1" fmla="*/ 68 h 170"/>
              <a:gd name="T2" fmla="*/ 143 w 170"/>
              <a:gd name="T3" fmla="*/ 57 h 170"/>
              <a:gd name="T4" fmla="*/ 150 w 170"/>
              <a:gd name="T5" fmla="*/ 44 h 170"/>
              <a:gd name="T6" fmla="*/ 140 w 170"/>
              <a:gd name="T7" fmla="*/ 20 h 170"/>
              <a:gd name="T8" fmla="*/ 126 w 170"/>
              <a:gd name="T9" fmla="*/ 20 h 170"/>
              <a:gd name="T10" fmla="*/ 116 w 170"/>
              <a:gd name="T11" fmla="*/ 27 h 170"/>
              <a:gd name="T12" fmla="*/ 106 w 170"/>
              <a:gd name="T13" fmla="*/ 24 h 170"/>
              <a:gd name="T14" fmla="*/ 102 w 170"/>
              <a:gd name="T15" fmla="*/ 10 h 170"/>
              <a:gd name="T16" fmla="*/ 78 w 170"/>
              <a:gd name="T17" fmla="*/ 0 h 170"/>
              <a:gd name="T18" fmla="*/ 68 w 170"/>
              <a:gd name="T19" fmla="*/ 18 h 170"/>
              <a:gd name="T20" fmla="*/ 57 w 170"/>
              <a:gd name="T21" fmla="*/ 26 h 170"/>
              <a:gd name="T22" fmla="*/ 50 w 170"/>
              <a:gd name="T23" fmla="*/ 26 h 170"/>
              <a:gd name="T24" fmla="*/ 37 w 170"/>
              <a:gd name="T25" fmla="*/ 17 h 170"/>
              <a:gd name="T26" fmla="*/ 20 w 170"/>
              <a:gd name="T27" fmla="*/ 29 h 170"/>
              <a:gd name="T28" fmla="*/ 20 w 170"/>
              <a:gd name="T29" fmla="*/ 44 h 170"/>
              <a:gd name="T30" fmla="*/ 27 w 170"/>
              <a:gd name="T31" fmla="*/ 57 h 170"/>
              <a:gd name="T32" fmla="*/ 19 w 170"/>
              <a:gd name="T33" fmla="*/ 68 h 170"/>
              <a:gd name="T34" fmla="*/ 0 w 170"/>
              <a:gd name="T35" fmla="*/ 78 h 170"/>
              <a:gd name="T36" fmla="*/ 10 w 170"/>
              <a:gd name="T37" fmla="*/ 102 h 170"/>
              <a:gd name="T38" fmla="*/ 24 w 170"/>
              <a:gd name="T39" fmla="*/ 106 h 170"/>
              <a:gd name="T40" fmla="*/ 26 w 170"/>
              <a:gd name="T41" fmla="*/ 120 h 170"/>
              <a:gd name="T42" fmla="*/ 20 w 170"/>
              <a:gd name="T43" fmla="*/ 140 h 170"/>
              <a:gd name="T44" fmla="*/ 37 w 170"/>
              <a:gd name="T45" fmla="*/ 153 h 170"/>
              <a:gd name="T46" fmla="*/ 50 w 170"/>
              <a:gd name="T47" fmla="*/ 144 h 170"/>
              <a:gd name="T48" fmla="*/ 57 w 170"/>
              <a:gd name="T49" fmla="*/ 143 h 170"/>
              <a:gd name="T50" fmla="*/ 68 w 170"/>
              <a:gd name="T51" fmla="*/ 151 h 170"/>
              <a:gd name="T52" fmla="*/ 78 w 170"/>
              <a:gd name="T53" fmla="*/ 170 h 170"/>
              <a:gd name="T54" fmla="*/ 102 w 170"/>
              <a:gd name="T55" fmla="*/ 159 h 170"/>
              <a:gd name="T56" fmla="*/ 106 w 170"/>
              <a:gd name="T57" fmla="*/ 146 h 170"/>
              <a:gd name="T58" fmla="*/ 116 w 170"/>
              <a:gd name="T59" fmla="*/ 142 h 170"/>
              <a:gd name="T60" fmla="*/ 126 w 170"/>
              <a:gd name="T61" fmla="*/ 149 h 170"/>
              <a:gd name="T62" fmla="*/ 140 w 170"/>
              <a:gd name="T63" fmla="*/ 149 h 170"/>
              <a:gd name="T64" fmla="*/ 150 w 170"/>
              <a:gd name="T65" fmla="*/ 125 h 170"/>
              <a:gd name="T66" fmla="*/ 143 w 170"/>
              <a:gd name="T67" fmla="*/ 113 h 170"/>
              <a:gd name="T68" fmla="*/ 152 w 170"/>
              <a:gd name="T69" fmla="*/ 102 h 170"/>
              <a:gd name="T70" fmla="*/ 170 w 170"/>
              <a:gd name="T71" fmla="*/ 91 h 170"/>
              <a:gd name="T72" fmla="*/ 160 w 170"/>
              <a:gd name="T73" fmla="*/ 68 h 170"/>
              <a:gd name="T74" fmla="*/ 85 w 170"/>
              <a:gd name="T75" fmla="*/ 115 h 170"/>
              <a:gd name="T76" fmla="*/ 85 w 170"/>
              <a:gd name="T77" fmla="*/ 54 h 170"/>
              <a:gd name="T78" fmla="*/ 116 w 170"/>
              <a:gd name="T79"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70">
                <a:moveTo>
                  <a:pt x="160" y="68"/>
                </a:moveTo>
                <a:cubicBezTo>
                  <a:pt x="152" y="68"/>
                  <a:pt x="152" y="68"/>
                  <a:pt x="152" y="68"/>
                </a:cubicBezTo>
                <a:cubicBezTo>
                  <a:pt x="149" y="68"/>
                  <a:pt x="147" y="66"/>
                  <a:pt x="146" y="63"/>
                </a:cubicBezTo>
                <a:cubicBezTo>
                  <a:pt x="145" y="61"/>
                  <a:pt x="144" y="59"/>
                  <a:pt x="143" y="57"/>
                </a:cubicBezTo>
                <a:cubicBezTo>
                  <a:pt x="142" y="55"/>
                  <a:pt x="143" y="51"/>
                  <a:pt x="144" y="50"/>
                </a:cubicBezTo>
                <a:cubicBezTo>
                  <a:pt x="150" y="44"/>
                  <a:pt x="150" y="44"/>
                  <a:pt x="150" y="44"/>
                </a:cubicBezTo>
                <a:cubicBezTo>
                  <a:pt x="154" y="40"/>
                  <a:pt x="154" y="33"/>
                  <a:pt x="150" y="29"/>
                </a:cubicBezTo>
                <a:cubicBezTo>
                  <a:pt x="140" y="20"/>
                  <a:pt x="140" y="20"/>
                  <a:pt x="140" y="20"/>
                </a:cubicBezTo>
                <a:cubicBezTo>
                  <a:pt x="139" y="18"/>
                  <a:pt x="136" y="17"/>
                  <a:pt x="133" y="17"/>
                </a:cubicBezTo>
                <a:cubicBezTo>
                  <a:pt x="130" y="17"/>
                  <a:pt x="128" y="18"/>
                  <a:pt x="126" y="20"/>
                </a:cubicBezTo>
                <a:cubicBezTo>
                  <a:pt x="120" y="26"/>
                  <a:pt x="120" y="26"/>
                  <a:pt x="120" y="26"/>
                </a:cubicBezTo>
                <a:cubicBezTo>
                  <a:pt x="119" y="27"/>
                  <a:pt x="117" y="27"/>
                  <a:pt x="116" y="27"/>
                </a:cubicBezTo>
                <a:cubicBezTo>
                  <a:pt x="115" y="27"/>
                  <a:pt x="114" y="27"/>
                  <a:pt x="113" y="27"/>
                </a:cubicBezTo>
                <a:cubicBezTo>
                  <a:pt x="111" y="25"/>
                  <a:pt x="109" y="25"/>
                  <a:pt x="106" y="24"/>
                </a:cubicBezTo>
                <a:cubicBezTo>
                  <a:pt x="104" y="23"/>
                  <a:pt x="102" y="20"/>
                  <a:pt x="102" y="18"/>
                </a:cubicBezTo>
                <a:cubicBezTo>
                  <a:pt x="102" y="10"/>
                  <a:pt x="102" y="10"/>
                  <a:pt x="102" y="10"/>
                </a:cubicBezTo>
                <a:cubicBezTo>
                  <a:pt x="102" y="4"/>
                  <a:pt x="97" y="0"/>
                  <a:pt x="92" y="0"/>
                </a:cubicBezTo>
                <a:cubicBezTo>
                  <a:pt x="78" y="0"/>
                  <a:pt x="78" y="0"/>
                  <a:pt x="78" y="0"/>
                </a:cubicBezTo>
                <a:cubicBezTo>
                  <a:pt x="73" y="0"/>
                  <a:pt x="68" y="4"/>
                  <a:pt x="68" y="10"/>
                </a:cubicBezTo>
                <a:cubicBezTo>
                  <a:pt x="68" y="18"/>
                  <a:pt x="68" y="18"/>
                  <a:pt x="68" y="18"/>
                </a:cubicBezTo>
                <a:cubicBezTo>
                  <a:pt x="68" y="20"/>
                  <a:pt x="66" y="23"/>
                  <a:pt x="64" y="24"/>
                </a:cubicBezTo>
                <a:cubicBezTo>
                  <a:pt x="61" y="25"/>
                  <a:pt x="59" y="25"/>
                  <a:pt x="57" y="26"/>
                </a:cubicBezTo>
                <a:cubicBezTo>
                  <a:pt x="56" y="27"/>
                  <a:pt x="55" y="27"/>
                  <a:pt x="54" y="27"/>
                </a:cubicBezTo>
                <a:cubicBezTo>
                  <a:pt x="53" y="27"/>
                  <a:pt x="51" y="27"/>
                  <a:pt x="50" y="26"/>
                </a:cubicBezTo>
                <a:cubicBezTo>
                  <a:pt x="44" y="20"/>
                  <a:pt x="44" y="20"/>
                  <a:pt x="44" y="20"/>
                </a:cubicBezTo>
                <a:cubicBezTo>
                  <a:pt x="42" y="18"/>
                  <a:pt x="40" y="17"/>
                  <a:pt x="37" y="17"/>
                </a:cubicBezTo>
                <a:cubicBezTo>
                  <a:pt x="34" y="17"/>
                  <a:pt x="32" y="18"/>
                  <a:pt x="30" y="20"/>
                </a:cubicBezTo>
                <a:cubicBezTo>
                  <a:pt x="20" y="29"/>
                  <a:pt x="20" y="29"/>
                  <a:pt x="20" y="29"/>
                </a:cubicBezTo>
                <a:cubicBezTo>
                  <a:pt x="18" y="31"/>
                  <a:pt x="17" y="34"/>
                  <a:pt x="17" y="37"/>
                </a:cubicBezTo>
                <a:cubicBezTo>
                  <a:pt x="17" y="39"/>
                  <a:pt x="18" y="42"/>
                  <a:pt x="20" y="44"/>
                </a:cubicBezTo>
                <a:cubicBezTo>
                  <a:pt x="26" y="50"/>
                  <a:pt x="26" y="50"/>
                  <a:pt x="26" y="50"/>
                </a:cubicBezTo>
                <a:cubicBezTo>
                  <a:pt x="28" y="51"/>
                  <a:pt x="28" y="55"/>
                  <a:pt x="27" y="57"/>
                </a:cubicBezTo>
                <a:cubicBezTo>
                  <a:pt x="26" y="59"/>
                  <a:pt x="25" y="61"/>
                  <a:pt x="24" y="63"/>
                </a:cubicBezTo>
                <a:cubicBezTo>
                  <a:pt x="23" y="66"/>
                  <a:pt x="21" y="68"/>
                  <a:pt x="19" y="68"/>
                </a:cubicBezTo>
                <a:cubicBezTo>
                  <a:pt x="10" y="68"/>
                  <a:pt x="10" y="68"/>
                  <a:pt x="10" y="68"/>
                </a:cubicBezTo>
                <a:cubicBezTo>
                  <a:pt x="5" y="68"/>
                  <a:pt x="0" y="72"/>
                  <a:pt x="0" y="78"/>
                </a:cubicBezTo>
                <a:cubicBezTo>
                  <a:pt x="0" y="91"/>
                  <a:pt x="0" y="91"/>
                  <a:pt x="0" y="91"/>
                </a:cubicBezTo>
                <a:cubicBezTo>
                  <a:pt x="0" y="97"/>
                  <a:pt x="5" y="102"/>
                  <a:pt x="10" y="102"/>
                </a:cubicBezTo>
                <a:cubicBezTo>
                  <a:pt x="19" y="102"/>
                  <a:pt x="19" y="102"/>
                  <a:pt x="19" y="102"/>
                </a:cubicBezTo>
                <a:cubicBezTo>
                  <a:pt x="21" y="102"/>
                  <a:pt x="23" y="104"/>
                  <a:pt x="24" y="106"/>
                </a:cubicBezTo>
                <a:cubicBezTo>
                  <a:pt x="25" y="108"/>
                  <a:pt x="26" y="110"/>
                  <a:pt x="27" y="113"/>
                </a:cubicBezTo>
                <a:cubicBezTo>
                  <a:pt x="28" y="115"/>
                  <a:pt x="28" y="118"/>
                  <a:pt x="26" y="120"/>
                </a:cubicBezTo>
                <a:cubicBezTo>
                  <a:pt x="20" y="125"/>
                  <a:pt x="20" y="125"/>
                  <a:pt x="20" y="125"/>
                </a:cubicBezTo>
                <a:cubicBezTo>
                  <a:pt x="16" y="129"/>
                  <a:pt x="16" y="136"/>
                  <a:pt x="20" y="140"/>
                </a:cubicBezTo>
                <a:cubicBezTo>
                  <a:pt x="30" y="149"/>
                  <a:pt x="30" y="149"/>
                  <a:pt x="30" y="149"/>
                </a:cubicBezTo>
                <a:cubicBezTo>
                  <a:pt x="32" y="151"/>
                  <a:pt x="34" y="153"/>
                  <a:pt x="37" y="153"/>
                </a:cubicBezTo>
                <a:cubicBezTo>
                  <a:pt x="40" y="153"/>
                  <a:pt x="42" y="151"/>
                  <a:pt x="44" y="149"/>
                </a:cubicBezTo>
                <a:cubicBezTo>
                  <a:pt x="50" y="144"/>
                  <a:pt x="50" y="144"/>
                  <a:pt x="50" y="144"/>
                </a:cubicBezTo>
                <a:cubicBezTo>
                  <a:pt x="51" y="143"/>
                  <a:pt x="53" y="142"/>
                  <a:pt x="54" y="142"/>
                </a:cubicBezTo>
                <a:cubicBezTo>
                  <a:pt x="55" y="142"/>
                  <a:pt x="56" y="142"/>
                  <a:pt x="57" y="143"/>
                </a:cubicBezTo>
                <a:cubicBezTo>
                  <a:pt x="59" y="144"/>
                  <a:pt x="61" y="145"/>
                  <a:pt x="64" y="146"/>
                </a:cubicBezTo>
                <a:cubicBezTo>
                  <a:pt x="66" y="146"/>
                  <a:pt x="68" y="149"/>
                  <a:pt x="68" y="151"/>
                </a:cubicBezTo>
                <a:cubicBezTo>
                  <a:pt x="68" y="159"/>
                  <a:pt x="68" y="159"/>
                  <a:pt x="68" y="159"/>
                </a:cubicBezTo>
                <a:cubicBezTo>
                  <a:pt x="68" y="165"/>
                  <a:pt x="73" y="170"/>
                  <a:pt x="78" y="170"/>
                </a:cubicBezTo>
                <a:cubicBezTo>
                  <a:pt x="92" y="170"/>
                  <a:pt x="92" y="170"/>
                  <a:pt x="92" y="170"/>
                </a:cubicBezTo>
                <a:cubicBezTo>
                  <a:pt x="97" y="170"/>
                  <a:pt x="102" y="165"/>
                  <a:pt x="102" y="159"/>
                </a:cubicBezTo>
                <a:cubicBezTo>
                  <a:pt x="102" y="151"/>
                  <a:pt x="102" y="151"/>
                  <a:pt x="102" y="151"/>
                </a:cubicBezTo>
                <a:cubicBezTo>
                  <a:pt x="102" y="149"/>
                  <a:pt x="104" y="146"/>
                  <a:pt x="106" y="146"/>
                </a:cubicBezTo>
                <a:cubicBezTo>
                  <a:pt x="109" y="145"/>
                  <a:pt x="111" y="144"/>
                  <a:pt x="113" y="143"/>
                </a:cubicBezTo>
                <a:cubicBezTo>
                  <a:pt x="114" y="142"/>
                  <a:pt x="115" y="142"/>
                  <a:pt x="116" y="142"/>
                </a:cubicBezTo>
                <a:cubicBezTo>
                  <a:pt x="117" y="142"/>
                  <a:pt x="119" y="143"/>
                  <a:pt x="120" y="144"/>
                </a:cubicBezTo>
                <a:cubicBezTo>
                  <a:pt x="126" y="149"/>
                  <a:pt x="126" y="149"/>
                  <a:pt x="126" y="149"/>
                </a:cubicBezTo>
                <a:cubicBezTo>
                  <a:pt x="128" y="151"/>
                  <a:pt x="130" y="153"/>
                  <a:pt x="133" y="153"/>
                </a:cubicBezTo>
                <a:cubicBezTo>
                  <a:pt x="136" y="153"/>
                  <a:pt x="139" y="151"/>
                  <a:pt x="140" y="149"/>
                </a:cubicBezTo>
                <a:cubicBezTo>
                  <a:pt x="150" y="140"/>
                  <a:pt x="150" y="140"/>
                  <a:pt x="150" y="140"/>
                </a:cubicBezTo>
                <a:cubicBezTo>
                  <a:pt x="154" y="136"/>
                  <a:pt x="154" y="129"/>
                  <a:pt x="150" y="125"/>
                </a:cubicBezTo>
                <a:cubicBezTo>
                  <a:pt x="144" y="120"/>
                  <a:pt x="144" y="120"/>
                  <a:pt x="144" y="120"/>
                </a:cubicBezTo>
                <a:cubicBezTo>
                  <a:pt x="143" y="118"/>
                  <a:pt x="142" y="115"/>
                  <a:pt x="143" y="113"/>
                </a:cubicBezTo>
                <a:cubicBezTo>
                  <a:pt x="144" y="110"/>
                  <a:pt x="145" y="108"/>
                  <a:pt x="146" y="106"/>
                </a:cubicBezTo>
                <a:cubicBezTo>
                  <a:pt x="147" y="104"/>
                  <a:pt x="149" y="102"/>
                  <a:pt x="152" y="102"/>
                </a:cubicBezTo>
                <a:cubicBezTo>
                  <a:pt x="160" y="102"/>
                  <a:pt x="160" y="102"/>
                  <a:pt x="160" y="102"/>
                </a:cubicBezTo>
                <a:cubicBezTo>
                  <a:pt x="165" y="102"/>
                  <a:pt x="170" y="97"/>
                  <a:pt x="170" y="91"/>
                </a:cubicBezTo>
                <a:cubicBezTo>
                  <a:pt x="170" y="78"/>
                  <a:pt x="170" y="78"/>
                  <a:pt x="170" y="78"/>
                </a:cubicBezTo>
                <a:cubicBezTo>
                  <a:pt x="170" y="72"/>
                  <a:pt x="165" y="68"/>
                  <a:pt x="160" y="68"/>
                </a:cubicBezTo>
                <a:close/>
                <a:moveTo>
                  <a:pt x="116" y="85"/>
                </a:moveTo>
                <a:cubicBezTo>
                  <a:pt x="116" y="101"/>
                  <a:pt x="102" y="115"/>
                  <a:pt x="85" y="115"/>
                </a:cubicBezTo>
                <a:cubicBezTo>
                  <a:pt x="68" y="115"/>
                  <a:pt x="55" y="101"/>
                  <a:pt x="55" y="85"/>
                </a:cubicBezTo>
                <a:cubicBezTo>
                  <a:pt x="55" y="68"/>
                  <a:pt x="68" y="54"/>
                  <a:pt x="85" y="54"/>
                </a:cubicBezTo>
                <a:cubicBezTo>
                  <a:pt x="102" y="54"/>
                  <a:pt x="116" y="68"/>
                  <a:pt x="116" y="85"/>
                </a:cubicBezTo>
                <a:close/>
                <a:moveTo>
                  <a:pt x="116" y="85"/>
                </a:moveTo>
                <a:cubicBezTo>
                  <a:pt x="116" y="85"/>
                  <a:pt x="116" y="85"/>
                  <a:pt x="116" y="85"/>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2" name="Freeform 19">
            <a:extLst>
              <a:ext uri="{FF2B5EF4-FFF2-40B4-BE49-F238E27FC236}">
                <a16:creationId xmlns:a16="http://schemas.microsoft.com/office/drawing/2014/main" id="{05A559ED-D1F3-4577-8650-178CC26C984B}"/>
              </a:ext>
            </a:extLst>
          </p:cNvPr>
          <p:cNvSpPr>
            <a:spLocks noEditPoints="1"/>
          </p:cNvSpPr>
          <p:nvPr/>
        </p:nvSpPr>
        <p:spPr bwMode="auto">
          <a:xfrm>
            <a:off x="1515456" y="1777350"/>
            <a:ext cx="173038" cy="174625"/>
          </a:xfrm>
          <a:custGeom>
            <a:avLst/>
            <a:gdLst>
              <a:gd name="T0" fmla="*/ 77 w 88"/>
              <a:gd name="T1" fmla="*/ 55 h 89"/>
              <a:gd name="T2" fmla="*/ 88 w 88"/>
              <a:gd name="T3" fmla="*/ 48 h 89"/>
              <a:gd name="T4" fmla="*/ 81 w 88"/>
              <a:gd name="T5" fmla="*/ 34 h 89"/>
              <a:gd name="T6" fmla="*/ 76 w 88"/>
              <a:gd name="T7" fmla="*/ 33 h 89"/>
              <a:gd name="T8" fmla="*/ 75 w 88"/>
              <a:gd name="T9" fmla="*/ 28 h 89"/>
              <a:gd name="T10" fmla="*/ 78 w 88"/>
              <a:gd name="T11" fmla="*/ 16 h 89"/>
              <a:gd name="T12" fmla="*/ 68 w 88"/>
              <a:gd name="T13" fmla="*/ 9 h 89"/>
              <a:gd name="T14" fmla="*/ 60 w 88"/>
              <a:gd name="T15" fmla="*/ 14 h 89"/>
              <a:gd name="T16" fmla="*/ 59 w 88"/>
              <a:gd name="T17" fmla="*/ 14 h 89"/>
              <a:gd name="T18" fmla="*/ 54 w 88"/>
              <a:gd name="T19" fmla="*/ 11 h 89"/>
              <a:gd name="T20" fmla="*/ 47 w 88"/>
              <a:gd name="T21" fmla="*/ 0 h 89"/>
              <a:gd name="T22" fmla="*/ 34 w 88"/>
              <a:gd name="T23" fmla="*/ 7 h 89"/>
              <a:gd name="T24" fmla="*/ 33 w 88"/>
              <a:gd name="T25" fmla="*/ 12 h 89"/>
              <a:gd name="T26" fmla="*/ 29 w 88"/>
              <a:gd name="T27" fmla="*/ 14 h 89"/>
              <a:gd name="T28" fmla="*/ 25 w 88"/>
              <a:gd name="T29" fmla="*/ 11 h 89"/>
              <a:gd name="T30" fmla="*/ 15 w 88"/>
              <a:gd name="T31" fmla="*/ 11 h 89"/>
              <a:gd name="T32" fmla="*/ 10 w 88"/>
              <a:gd name="T33" fmla="*/ 25 h 89"/>
              <a:gd name="T34" fmla="*/ 13 w 88"/>
              <a:gd name="T35" fmla="*/ 30 h 89"/>
              <a:gd name="T36" fmla="*/ 11 w 88"/>
              <a:gd name="T37" fmla="*/ 34 h 89"/>
              <a:gd name="T38" fmla="*/ 0 w 88"/>
              <a:gd name="T39" fmla="*/ 41 h 89"/>
              <a:gd name="T40" fmla="*/ 7 w 88"/>
              <a:gd name="T41" fmla="*/ 55 h 89"/>
              <a:gd name="T42" fmla="*/ 12 w 88"/>
              <a:gd name="T43" fmla="*/ 56 h 89"/>
              <a:gd name="T44" fmla="*/ 13 w 88"/>
              <a:gd name="T45" fmla="*/ 61 h 89"/>
              <a:gd name="T46" fmla="*/ 8 w 88"/>
              <a:gd name="T47" fmla="*/ 69 h 89"/>
              <a:gd name="T48" fmla="*/ 15 w 88"/>
              <a:gd name="T49" fmla="*/ 78 h 89"/>
              <a:gd name="T50" fmla="*/ 25 w 88"/>
              <a:gd name="T51" fmla="*/ 78 h 89"/>
              <a:gd name="T52" fmla="*/ 29 w 88"/>
              <a:gd name="T53" fmla="*/ 75 h 89"/>
              <a:gd name="T54" fmla="*/ 33 w 88"/>
              <a:gd name="T55" fmla="*/ 77 h 89"/>
              <a:gd name="T56" fmla="*/ 34 w 88"/>
              <a:gd name="T57" fmla="*/ 82 h 89"/>
              <a:gd name="T58" fmla="*/ 47 w 88"/>
              <a:gd name="T59" fmla="*/ 89 h 89"/>
              <a:gd name="T60" fmla="*/ 54 w 88"/>
              <a:gd name="T61" fmla="*/ 78 h 89"/>
              <a:gd name="T62" fmla="*/ 59 w 88"/>
              <a:gd name="T63" fmla="*/ 75 h 89"/>
              <a:gd name="T64" fmla="*/ 60 w 88"/>
              <a:gd name="T65" fmla="*/ 75 h 89"/>
              <a:gd name="T66" fmla="*/ 68 w 88"/>
              <a:gd name="T67" fmla="*/ 80 h 89"/>
              <a:gd name="T68" fmla="*/ 78 w 88"/>
              <a:gd name="T69" fmla="*/ 73 h 89"/>
              <a:gd name="T70" fmla="*/ 75 w 88"/>
              <a:gd name="T71" fmla="*/ 61 h 89"/>
              <a:gd name="T72" fmla="*/ 76 w 88"/>
              <a:gd name="T73" fmla="*/ 56 h 89"/>
              <a:gd name="T74" fmla="*/ 44 w 88"/>
              <a:gd name="T75" fmla="*/ 58 h 89"/>
              <a:gd name="T76" fmla="*/ 44 w 88"/>
              <a:gd name="T77" fmla="*/ 31 h 89"/>
              <a:gd name="T78" fmla="*/ 57 w 88"/>
              <a:gd name="T79" fmla="*/ 4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8" h="89">
                <a:moveTo>
                  <a:pt x="76" y="56"/>
                </a:moveTo>
                <a:cubicBezTo>
                  <a:pt x="76" y="55"/>
                  <a:pt x="77" y="55"/>
                  <a:pt x="77" y="55"/>
                </a:cubicBezTo>
                <a:cubicBezTo>
                  <a:pt x="81" y="55"/>
                  <a:pt x="81" y="55"/>
                  <a:pt x="81" y="55"/>
                </a:cubicBezTo>
                <a:cubicBezTo>
                  <a:pt x="85" y="55"/>
                  <a:pt x="88" y="52"/>
                  <a:pt x="88" y="48"/>
                </a:cubicBezTo>
                <a:cubicBezTo>
                  <a:pt x="88" y="41"/>
                  <a:pt x="88" y="41"/>
                  <a:pt x="88" y="41"/>
                </a:cubicBezTo>
                <a:cubicBezTo>
                  <a:pt x="88" y="37"/>
                  <a:pt x="85" y="34"/>
                  <a:pt x="81" y="34"/>
                </a:cubicBezTo>
                <a:cubicBezTo>
                  <a:pt x="77" y="34"/>
                  <a:pt x="77" y="34"/>
                  <a:pt x="77" y="34"/>
                </a:cubicBezTo>
                <a:cubicBezTo>
                  <a:pt x="77" y="34"/>
                  <a:pt x="76" y="34"/>
                  <a:pt x="76" y="33"/>
                </a:cubicBezTo>
                <a:cubicBezTo>
                  <a:pt x="76" y="32"/>
                  <a:pt x="75" y="31"/>
                  <a:pt x="75" y="30"/>
                </a:cubicBezTo>
                <a:cubicBezTo>
                  <a:pt x="74" y="29"/>
                  <a:pt x="74" y="29"/>
                  <a:pt x="75" y="28"/>
                </a:cubicBezTo>
                <a:cubicBezTo>
                  <a:pt x="78" y="25"/>
                  <a:pt x="78" y="25"/>
                  <a:pt x="78" y="25"/>
                </a:cubicBezTo>
                <a:cubicBezTo>
                  <a:pt x="80" y="23"/>
                  <a:pt x="80" y="18"/>
                  <a:pt x="78" y="16"/>
                </a:cubicBezTo>
                <a:cubicBezTo>
                  <a:pt x="73" y="11"/>
                  <a:pt x="73" y="11"/>
                  <a:pt x="73" y="11"/>
                </a:cubicBezTo>
                <a:cubicBezTo>
                  <a:pt x="72" y="10"/>
                  <a:pt x="70" y="9"/>
                  <a:pt x="68" y="9"/>
                </a:cubicBezTo>
                <a:cubicBezTo>
                  <a:pt x="66" y="9"/>
                  <a:pt x="64" y="10"/>
                  <a:pt x="63" y="11"/>
                </a:cubicBezTo>
                <a:cubicBezTo>
                  <a:pt x="60" y="14"/>
                  <a:pt x="60" y="14"/>
                  <a:pt x="60" y="14"/>
                </a:cubicBezTo>
                <a:cubicBezTo>
                  <a:pt x="60" y="14"/>
                  <a:pt x="60" y="14"/>
                  <a:pt x="59" y="14"/>
                </a:cubicBezTo>
                <a:cubicBezTo>
                  <a:pt x="59" y="14"/>
                  <a:pt x="59" y="14"/>
                  <a:pt x="59" y="14"/>
                </a:cubicBezTo>
                <a:cubicBezTo>
                  <a:pt x="57" y="13"/>
                  <a:pt x="56" y="13"/>
                  <a:pt x="55" y="12"/>
                </a:cubicBezTo>
                <a:cubicBezTo>
                  <a:pt x="55" y="12"/>
                  <a:pt x="54" y="12"/>
                  <a:pt x="54" y="11"/>
                </a:cubicBezTo>
                <a:cubicBezTo>
                  <a:pt x="54" y="7"/>
                  <a:pt x="54" y="7"/>
                  <a:pt x="54" y="7"/>
                </a:cubicBezTo>
                <a:cubicBezTo>
                  <a:pt x="54" y="3"/>
                  <a:pt x="51" y="0"/>
                  <a:pt x="47" y="0"/>
                </a:cubicBezTo>
                <a:cubicBezTo>
                  <a:pt x="41" y="0"/>
                  <a:pt x="41" y="0"/>
                  <a:pt x="41" y="0"/>
                </a:cubicBezTo>
                <a:cubicBezTo>
                  <a:pt x="37" y="0"/>
                  <a:pt x="34" y="3"/>
                  <a:pt x="34" y="7"/>
                </a:cubicBezTo>
                <a:cubicBezTo>
                  <a:pt x="34" y="11"/>
                  <a:pt x="34" y="11"/>
                  <a:pt x="34" y="11"/>
                </a:cubicBezTo>
                <a:cubicBezTo>
                  <a:pt x="34" y="12"/>
                  <a:pt x="33" y="12"/>
                  <a:pt x="33" y="12"/>
                </a:cubicBezTo>
                <a:cubicBezTo>
                  <a:pt x="31" y="13"/>
                  <a:pt x="30" y="13"/>
                  <a:pt x="29" y="14"/>
                </a:cubicBezTo>
                <a:cubicBezTo>
                  <a:pt x="29" y="14"/>
                  <a:pt x="29" y="14"/>
                  <a:pt x="29" y="14"/>
                </a:cubicBezTo>
                <a:cubicBezTo>
                  <a:pt x="28" y="14"/>
                  <a:pt x="28" y="14"/>
                  <a:pt x="28" y="14"/>
                </a:cubicBezTo>
                <a:cubicBezTo>
                  <a:pt x="25" y="11"/>
                  <a:pt x="25" y="11"/>
                  <a:pt x="25" y="11"/>
                </a:cubicBezTo>
                <a:cubicBezTo>
                  <a:pt x="23" y="10"/>
                  <a:pt x="22" y="9"/>
                  <a:pt x="20" y="9"/>
                </a:cubicBezTo>
                <a:cubicBezTo>
                  <a:pt x="18" y="9"/>
                  <a:pt x="16" y="10"/>
                  <a:pt x="15" y="11"/>
                </a:cubicBezTo>
                <a:cubicBezTo>
                  <a:pt x="10" y="16"/>
                  <a:pt x="10" y="16"/>
                  <a:pt x="10" y="16"/>
                </a:cubicBezTo>
                <a:cubicBezTo>
                  <a:pt x="8" y="18"/>
                  <a:pt x="8" y="23"/>
                  <a:pt x="10" y="25"/>
                </a:cubicBezTo>
                <a:cubicBezTo>
                  <a:pt x="13" y="28"/>
                  <a:pt x="13" y="28"/>
                  <a:pt x="13" y="28"/>
                </a:cubicBezTo>
                <a:cubicBezTo>
                  <a:pt x="13" y="29"/>
                  <a:pt x="14" y="29"/>
                  <a:pt x="13" y="30"/>
                </a:cubicBezTo>
                <a:cubicBezTo>
                  <a:pt x="13" y="31"/>
                  <a:pt x="12" y="32"/>
                  <a:pt x="12" y="33"/>
                </a:cubicBezTo>
                <a:cubicBezTo>
                  <a:pt x="12" y="34"/>
                  <a:pt x="11" y="34"/>
                  <a:pt x="11" y="34"/>
                </a:cubicBezTo>
                <a:cubicBezTo>
                  <a:pt x="7" y="34"/>
                  <a:pt x="7" y="34"/>
                  <a:pt x="7" y="34"/>
                </a:cubicBezTo>
                <a:cubicBezTo>
                  <a:pt x="3" y="34"/>
                  <a:pt x="0" y="37"/>
                  <a:pt x="0" y="41"/>
                </a:cubicBezTo>
                <a:cubicBezTo>
                  <a:pt x="0" y="48"/>
                  <a:pt x="0" y="48"/>
                  <a:pt x="0" y="48"/>
                </a:cubicBezTo>
                <a:cubicBezTo>
                  <a:pt x="0" y="52"/>
                  <a:pt x="3" y="55"/>
                  <a:pt x="7" y="55"/>
                </a:cubicBezTo>
                <a:cubicBezTo>
                  <a:pt x="11" y="55"/>
                  <a:pt x="11" y="55"/>
                  <a:pt x="11" y="55"/>
                </a:cubicBezTo>
                <a:cubicBezTo>
                  <a:pt x="11" y="55"/>
                  <a:pt x="12" y="55"/>
                  <a:pt x="12" y="56"/>
                </a:cubicBezTo>
                <a:cubicBezTo>
                  <a:pt x="12" y="57"/>
                  <a:pt x="13" y="58"/>
                  <a:pt x="13" y="59"/>
                </a:cubicBezTo>
                <a:cubicBezTo>
                  <a:pt x="14" y="60"/>
                  <a:pt x="13" y="61"/>
                  <a:pt x="13" y="61"/>
                </a:cubicBezTo>
                <a:cubicBezTo>
                  <a:pt x="10" y="64"/>
                  <a:pt x="10" y="64"/>
                  <a:pt x="10" y="64"/>
                </a:cubicBezTo>
                <a:cubicBezTo>
                  <a:pt x="9" y="65"/>
                  <a:pt x="8" y="67"/>
                  <a:pt x="8" y="69"/>
                </a:cubicBezTo>
                <a:cubicBezTo>
                  <a:pt x="8" y="70"/>
                  <a:pt x="9" y="72"/>
                  <a:pt x="10" y="73"/>
                </a:cubicBezTo>
                <a:cubicBezTo>
                  <a:pt x="15" y="78"/>
                  <a:pt x="15" y="78"/>
                  <a:pt x="15" y="78"/>
                </a:cubicBezTo>
                <a:cubicBezTo>
                  <a:pt x="16" y="79"/>
                  <a:pt x="18" y="80"/>
                  <a:pt x="20" y="80"/>
                </a:cubicBezTo>
                <a:cubicBezTo>
                  <a:pt x="22" y="80"/>
                  <a:pt x="23" y="79"/>
                  <a:pt x="25" y="78"/>
                </a:cubicBezTo>
                <a:cubicBezTo>
                  <a:pt x="28" y="75"/>
                  <a:pt x="28" y="75"/>
                  <a:pt x="28" y="75"/>
                </a:cubicBezTo>
                <a:cubicBezTo>
                  <a:pt x="28" y="75"/>
                  <a:pt x="28" y="75"/>
                  <a:pt x="29" y="75"/>
                </a:cubicBezTo>
                <a:cubicBezTo>
                  <a:pt x="29" y="75"/>
                  <a:pt x="29" y="75"/>
                  <a:pt x="29" y="75"/>
                </a:cubicBezTo>
                <a:cubicBezTo>
                  <a:pt x="30" y="76"/>
                  <a:pt x="31" y="76"/>
                  <a:pt x="33" y="77"/>
                </a:cubicBezTo>
                <a:cubicBezTo>
                  <a:pt x="33" y="77"/>
                  <a:pt x="34" y="77"/>
                  <a:pt x="34" y="78"/>
                </a:cubicBezTo>
                <a:cubicBezTo>
                  <a:pt x="34" y="82"/>
                  <a:pt x="34" y="82"/>
                  <a:pt x="34" y="82"/>
                </a:cubicBezTo>
                <a:cubicBezTo>
                  <a:pt x="34" y="86"/>
                  <a:pt x="37" y="89"/>
                  <a:pt x="41" y="89"/>
                </a:cubicBezTo>
                <a:cubicBezTo>
                  <a:pt x="47" y="89"/>
                  <a:pt x="47" y="89"/>
                  <a:pt x="47" y="89"/>
                </a:cubicBezTo>
                <a:cubicBezTo>
                  <a:pt x="51" y="89"/>
                  <a:pt x="54" y="86"/>
                  <a:pt x="54" y="82"/>
                </a:cubicBezTo>
                <a:cubicBezTo>
                  <a:pt x="54" y="78"/>
                  <a:pt x="54" y="78"/>
                  <a:pt x="54" y="78"/>
                </a:cubicBezTo>
                <a:cubicBezTo>
                  <a:pt x="54" y="77"/>
                  <a:pt x="55" y="77"/>
                  <a:pt x="55" y="77"/>
                </a:cubicBezTo>
                <a:cubicBezTo>
                  <a:pt x="56" y="76"/>
                  <a:pt x="57" y="76"/>
                  <a:pt x="59" y="75"/>
                </a:cubicBezTo>
                <a:cubicBezTo>
                  <a:pt x="59" y="75"/>
                  <a:pt x="59" y="75"/>
                  <a:pt x="59" y="75"/>
                </a:cubicBezTo>
                <a:cubicBezTo>
                  <a:pt x="60" y="75"/>
                  <a:pt x="60" y="75"/>
                  <a:pt x="60" y="75"/>
                </a:cubicBezTo>
                <a:cubicBezTo>
                  <a:pt x="63" y="78"/>
                  <a:pt x="63" y="78"/>
                  <a:pt x="63" y="78"/>
                </a:cubicBezTo>
                <a:cubicBezTo>
                  <a:pt x="64" y="79"/>
                  <a:pt x="66" y="80"/>
                  <a:pt x="68" y="80"/>
                </a:cubicBezTo>
                <a:cubicBezTo>
                  <a:pt x="70" y="80"/>
                  <a:pt x="72" y="79"/>
                  <a:pt x="73" y="78"/>
                </a:cubicBezTo>
                <a:cubicBezTo>
                  <a:pt x="78" y="73"/>
                  <a:pt x="78" y="73"/>
                  <a:pt x="78" y="73"/>
                </a:cubicBezTo>
                <a:cubicBezTo>
                  <a:pt x="80" y="71"/>
                  <a:pt x="80" y="66"/>
                  <a:pt x="78" y="64"/>
                </a:cubicBezTo>
                <a:cubicBezTo>
                  <a:pt x="75" y="61"/>
                  <a:pt x="75" y="61"/>
                  <a:pt x="75" y="61"/>
                </a:cubicBezTo>
                <a:cubicBezTo>
                  <a:pt x="74" y="61"/>
                  <a:pt x="74" y="60"/>
                  <a:pt x="75" y="59"/>
                </a:cubicBezTo>
                <a:cubicBezTo>
                  <a:pt x="75" y="58"/>
                  <a:pt x="76" y="57"/>
                  <a:pt x="76" y="56"/>
                </a:cubicBezTo>
                <a:close/>
                <a:moveTo>
                  <a:pt x="57" y="45"/>
                </a:moveTo>
                <a:cubicBezTo>
                  <a:pt x="57" y="52"/>
                  <a:pt x="51" y="58"/>
                  <a:pt x="44" y="58"/>
                </a:cubicBezTo>
                <a:cubicBezTo>
                  <a:pt x="36" y="58"/>
                  <a:pt x="30" y="52"/>
                  <a:pt x="30" y="45"/>
                </a:cubicBezTo>
                <a:cubicBezTo>
                  <a:pt x="30" y="37"/>
                  <a:pt x="36" y="31"/>
                  <a:pt x="44" y="31"/>
                </a:cubicBezTo>
                <a:cubicBezTo>
                  <a:pt x="51" y="31"/>
                  <a:pt x="57" y="37"/>
                  <a:pt x="57" y="45"/>
                </a:cubicBezTo>
                <a:close/>
                <a:moveTo>
                  <a:pt x="57" y="45"/>
                </a:moveTo>
                <a:cubicBezTo>
                  <a:pt x="57" y="45"/>
                  <a:pt x="57" y="45"/>
                  <a:pt x="57" y="45"/>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6" name="Freeform 21">
            <a:extLst>
              <a:ext uri="{FF2B5EF4-FFF2-40B4-BE49-F238E27FC236}">
                <a16:creationId xmlns:a16="http://schemas.microsoft.com/office/drawing/2014/main" id="{CCBA9AF4-ACBB-4EF6-B985-1274A1B0CA22}"/>
              </a:ext>
            </a:extLst>
          </p:cNvPr>
          <p:cNvSpPr>
            <a:spLocks noEditPoints="1"/>
          </p:cNvSpPr>
          <p:nvPr/>
        </p:nvSpPr>
        <p:spPr bwMode="auto">
          <a:xfrm>
            <a:off x="1633523" y="3282363"/>
            <a:ext cx="262512" cy="469365"/>
          </a:xfrm>
          <a:custGeom>
            <a:avLst/>
            <a:gdLst>
              <a:gd name="T0" fmla="*/ 30 w 50"/>
              <a:gd name="T1" fmla="*/ 40 h 97"/>
              <a:gd name="T2" fmla="*/ 18 w 50"/>
              <a:gd name="T3" fmla="*/ 31 h 97"/>
              <a:gd name="T4" fmla="*/ 24 w 50"/>
              <a:gd name="T5" fmla="*/ 25 h 97"/>
              <a:gd name="T6" fmla="*/ 32 w 50"/>
              <a:gd name="T7" fmla="*/ 28 h 97"/>
              <a:gd name="T8" fmla="*/ 38 w 50"/>
              <a:gd name="T9" fmla="*/ 31 h 97"/>
              <a:gd name="T10" fmla="*/ 46 w 50"/>
              <a:gd name="T11" fmla="*/ 22 h 97"/>
              <a:gd name="T12" fmla="*/ 41 w 50"/>
              <a:gd name="T13" fmla="*/ 15 h 97"/>
              <a:gd name="T14" fmla="*/ 33 w 50"/>
              <a:gd name="T15" fmla="*/ 11 h 97"/>
              <a:gd name="T16" fmla="*/ 33 w 50"/>
              <a:gd name="T17" fmla="*/ 7 h 97"/>
              <a:gd name="T18" fmla="*/ 27 w 50"/>
              <a:gd name="T19" fmla="*/ 0 h 97"/>
              <a:gd name="T20" fmla="*/ 22 w 50"/>
              <a:gd name="T21" fmla="*/ 0 h 97"/>
              <a:gd name="T22" fmla="*/ 15 w 50"/>
              <a:gd name="T23" fmla="*/ 7 h 97"/>
              <a:gd name="T24" fmla="*/ 15 w 50"/>
              <a:gd name="T25" fmla="*/ 11 h 97"/>
              <a:gd name="T26" fmla="*/ 1 w 50"/>
              <a:gd name="T27" fmla="*/ 31 h 97"/>
              <a:gd name="T28" fmla="*/ 23 w 50"/>
              <a:gd name="T29" fmla="*/ 54 h 97"/>
              <a:gd name="T30" fmla="*/ 33 w 50"/>
              <a:gd name="T31" fmla="*/ 64 h 97"/>
              <a:gd name="T32" fmla="*/ 23 w 50"/>
              <a:gd name="T33" fmla="*/ 72 h 97"/>
              <a:gd name="T34" fmla="*/ 14 w 50"/>
              <a:gd name="T35" fmla="*/ 69 h 97"/>
              <a:gd name="T36" fmla="*/ 8 w 50"/>
              <a:gd name="T37" fmla="*/ 66 h 97"/>
              <a:gd name="T38" fmla="*/ 0 w 50"/>
              <a:gd name="T39" fmla="*/ 75 h 97"/>
              <a:gd name="T40" fmla="*/ 4 w 50"/>
              <a:gd name="T41" fmla="*/ 82 h 97"/>
              <a:gd name="T42" fmla="*/ 15 w 50"/>
              <a:gd name="T43" fmla="*/ 87 h 97"/>
              <a:gd name="T44" fmla="*/ 15 w 50"/>
              <a:gd name="T45" fmla="*/ 90 h 97"/>
              <a:gd name="T46" fmla="*/ 22 w 50"/>
              <a:gd name="T47" fmla="*/ 97 h 97"/>
              <a:gd name="T48" fmla="*/ 27 w 50"/>
              <a:gd name="T49" fmla="*/ 97 h 97"/>
              <a:gd name="T50" fmla="*/ 33 w 50"/>
              <a:gd name="T51" fmla="*/ 90 h 97"/>
              <a:gd name="T52" fmla="*/ 33 w 50"/>
              <a:gd name="T53" fmla="*/ 87 h 97"/>
              <a:gd name="T54" fmla="*/ 50 w 50"/>
              <a:gd name="T55" fmla="*/ 63 h 97"/>
              <a:gd name="T56" fmla="*/ 30 w 50"/>
              <a:gd name="T57" fmla="*/ 40 h 97"/>
              <a:gd name="T58" fmla="*/ 30 w 50"/>
              <a:gd name="T59" fmla="*/ 40 h 97"/>
              <a:gd name="T60" fmla="*/ 30 w 50"/>
              <a:gd name="T61" fmla="*/ 4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0" h="97">
                <a:moveTo>
                  <a:pt x="30" y="40"/>
                </a:moveTo>
                <a:cubicBezTo>
                  <a:pt x="24" y="37"/>
                  <a:pt x="18" y="36"/>
                  <a:pt x="18" y="31"/>
                </a:cubicBezTo>
                <a:cubicBezTo>
                  <a:pt x="18" y="27"/>
                  <a:pt x="20" y="25"/>
                  <a:pt x="24" y="25"/>
                </a:cubicBezTo>
                <a:cubicBezTo>
                  <a:pt x="27" y="25"/>
                  <a:pt x="29" y="26"/>
                  <a:pt x="32" y="28"/>
                </a:cubicBezTo>
                <a:cubicBezTo>
                  <a:pt x="33" y="30"/>
                  <a:pt x="35" y="31"/>
                  <a:pt x="38" y="31"/>
                </a:cubicBezTo>
                <a:cubicBezTo>
                  <a:pt x="42" y="31"/>
                  <a:pt x="46" y="26"/>
                  <a:pt x="46" y="22"/>
                </a:cubicBezTo>
                <a:cubicBezTo>
                  <a:pt x="46" y="19"/>
                  <a:pt x="44" y="17"/>
                  <a:pt x="41" y="15"/>
                </a:cubicBezTo>
                <a:cubicBezTo>
                  <a:pt x="39" y="13"/>
                  <a:pt x="36" y="12"/>
                  <a:pt x="33" y="11"/>
                </a:cubicBezTo>
                <a:cubicBezTo>
                  <a:pt x="33" y="7"/>
                  <a:pt x="33" y="7"/>
                  <a:pt x="33" y="7"/>
                </a:cubicBezTo>
                <a:cubicBezTo>
                  <a:pt x="33" y="3"/>
                  <a:pt x="30" y="0"/>
                  <a:pt x="27" y="0"/>
                </a:cubicBezTo>
                <a:cubicBezTo>
                  <a:pt x="22" y="0"/>
                  <a:pt x="22" y="0"/>
                  <a:pt x="22" y="0"/>
                </a:cubicBezTo>
                <a:cubicBezTo>
                  <a:pt x="18" y="0"/>
                  <a:pt x="15" y="3"/>
                  <a:pt x="15" y="7"/>
                </a:cubicBezTo>
                <a:cubicBezTo>
                  <a:pt x="15" y="11"/>
                  <a:pt x="15" y="11"/>
                  <a:pt x="15" y="11"/>
                </a:cubicBezTo>
                <a:cubicBezTo>
                  <a:pt x="6" y="15"/>
                  <a:pt x="1" y="23"/>
                  <a:pt x="1" y="31"/>
                </a:cubicBezTo>
                <a:cubicBezTo>
                  <a:pt x="1" y="44"/>
                  <a:pt x="13" y="50"/>
                  <a:pt x="23" y="54"/>
                </a:cubicBezTo>
                <a:cubicBezTo>
                  <a:pt x="31" y="58"/>
                  <a:pt x="33" y="60"/>
                  <a:pt x="33" y="64"/>
                </a:cubicBezTo>
                <a:cubicBezTo>
                  <a:pt x="33" y="69"/>
                  <a:pt x="28" y="72"/>
                  <a:pt x="23" y="72"/>
                </a:cubicBezTo>
                <a:cubicBezTo>
                  <a:pt x="20" y="72"/>
                  <a:pt x="17" y="72"/>
                  <a:pt x="14" y="69"/>
                </a:cubicBezTo>
                <a:cubicBezTo>
                  <a:pt x="12" y="68"/>
                  <a:pt x="10" y="66"/>
                  <a:pt x="8" y="66"/>
                </a:cubicBezTo>
                <a:cubicBezTo>
                  <a:pt x="3" y="66"/>
                  <a:pt x="0" y="71"/>
                  <a:pt x="0" y="75"/>
                </a:cubicBezTo>
                <a:cubicBezTo>
                  <a:pt x="0" y="78"/>
                  <a:pt x="1" y="80"/>
                  <a:pt x="4" y="82"/>
                </a:cubicBezTo>
                <a:cubicBezTo>
                  <a:pt x="7" y="84"/>
                  <a:pt x="11" y="86"/>
                  <a:pt x="15" y="87"/>
                </a:cubicBezTo>
                <a:cubicBezTo>
                  <a:pt x="15" y="90"/>
                  <a:pt x="15" y="90"/>
                  <a:pt x="15" y="90"/>
                </a:cubicBezTo>
                <a:cubicBezTo>
                  <a:pt x="15" y="94"/>
                  <a:pt x="18" y="97"/>
                  <a:pt x="22" y="97"/>
                </a:cubicBezTo>
                <a:cubicBezTo>
                  <a:pt x="27" y="97"/>
                  <a:pt x="27" y="97"/>
                  <a:pt x="27" y="97"/>
                </a:cubicBezTo>
                <a:cubicBezTo>
                  <a:pt x="30" y="97"/>
                  <a:pt x="33" y="94"/>
                  <a:pt x="33" y="90"/>
                </a:cubicBezTo>
                <a:cubicBezTo>
                  <a:pt x="33" y="87"/>
                  <a:pt x="33" y="87"/>
                  <a:pt x="33" y="87"/>
                </a:cubicBezTo>
                <a:cubicBezTo>
                  <a:pt x="43" y="83"/>
                  <a:pt x="50" y="75"/>
                  <a:pt x="50" y="63"/>
                </a:cubicBezTo>
                <a:cubicBezTo>
                  <a:pt x="50" y="51"/>
                  <a:pt x="41" y="46"/>
                  <a:pt x="30" y="40"/>
                </a:cubicBezTo>
                <a:close/>
                <a:moveTo>
                  <a:pt x="30" y="40"/>
                </a:moveTo>
                <a:cubicBezTo>
                  <a:pt x="30" y="40"/>
                  <a:pt x="30" y="40"/>
                  <a:pt x="30" y="40"/>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7" name="Freeform 22">
            <a:extLst>
              <a:ext uri="{FF2B5EF4-FFF2-40B4-BE49-F238E27FC236}">
                <a16:creationId xmlns:a16="http://schemas.microsoft.com/office/drawing/2014/main" id="{2FA200AF-235F-49B2-BC71-AB73131306D5}"/>
              </a:ext>
            </a:extLst>
          </p:cNvPr>
          <p:cNvSpPr>
            <a:spLocks noEditPoints="1"/>
          </p:cNvSpPr>
          <p:nvPr/>
        </p:nvSpPr>
        <p:spPr bwMode="auto">
          <a:xfrm>
            <a:off x="1465905" y="3247566"/>
            <a:ext cx="560691" cy="546223"/>
          </a:xfrm>
          <a:custGeom>
            <a:avLst/>
            <a:gdLst>
              <a:gd name="T0" fmla="*/ 91 w 182"/>
              <a:gd name="T1" fmla="*/ 0 h 182"/>
              <a:gd name="T2" fmla="*/ 0 w 182"/>
              <a:gd name="T3" fmla="*/ 91 h 182"/>
              <a:gd name="T4" fmla="*/ 91 w 182"/>
              <a:gd name="T5" fmla="*/ 182 h 182"/>
              <a:gd name="T6" fmla="*/ 182 w 182"/>
              <a:gd name="T7" fmla="*/ 91 h 182"/>
              <a:gd name="T8" fmla="*/ 91 w 182"/>
              <a:gd name="T9" fmla="*/ 0 h 182"/>
              <a:gd name="T10" fmla="*/ 91 w 182"/>
              <a:gd name="T11" fmla="*/ 156 h 182"/>
              <a:gd name="T12" fmla="*/ 26 w 182"/>
              <a:gd name="T13" fmla="*/ 91 h 182"/>
              <a:gd name="T14" fmla="*/ 91 w 182"/>
              <a:gd name="T15" fmla="*/ 26 h 182"/>
              <a:gd name="T16" fmla="*/ 156 w 182"/>
              <a:gd name="T17" fmla="*/ 91 h 182"/>
              <a:gd name="T18" fmla="*/ 91 w 182"/>
              <a:gd name="T19" fmla="*/ 156 h 182"/>
              <a:gd name="T20" fmla="*/ 91 w 182"/>
              <a:gd name="T21" fmla="*/ 156 h 182"/>
              <a:gd name="T22" fmla="*/ 91 w 182"/>
              <a:gd name="T23" fmla="*/ 15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2" h="182">
                <a:moveTo>
                  <a:pt x="91" y="0"/>
                </a:moveTo>
                <a:cubicBezTo>
                  <a:pt x="40" y="0"/>
                  <a:pt x="0" y="41"/>
                  <a:pt x="0" y="91"/>
                </a:cubicBezTo>
                <a:cubicBezTo>
                  <a:pt x="0" y="142"/>
                  <a:pt x="40" y="182"/>
                  <a:pt x="91" y="182"/>
                </a:cubicBezTo>
                <a:cubicBezTo>
                  <a:pt x="141" y="182"/>
                  <a:pt x="182" y="142"/>
                  <a:pt x="182" y="91"/>
                </a:cubicBezTo>
                <a:cubicBezTo>
                  <a:pt x="182" y="41"/>
                  <a:pt x="141" y="0"/>
                  <a:pt x="91" y="0"/>
                </a:cubicBezTo>
                <a:close/>
                <a:moveTo>
                  <a:pt x="91" y="156"/>
                </a:moveTo>
                <a:cubicBezTo>
                  <a:pt x="55" y="156"/>
                  <a:pt x="26" y="127"/>
                  <a:pt x="26" y="91"/>
                </a:cubicBezTo>
                <a:cubicBezTo>
                  <a:pt x="26" y="55"/>
                  <a:pt x="55" y="26"/>
                  <a:pt x="91" y="26"/>
                </a:cubicBezTo>
                <a:cubicBezTo>
                  <a:pt x="127" y="26"/>
                  <a:pt x="156" y="55"/>
                  <a:pt x="156" y="91"/>
                </a:cubicBezTo>
                <a:cubicBezTo>
                  <a:pt x="156" y="127"/>
                  <a:pt x="127" y="156"/>
                  <a:pt x="91" y="156"/>
                </a:cubicBezTo>
                <a:close/>
                <a:moveTo>
                  <a:pt x="91" y="156"/>
                </a:moveTo>
                <a:cubicBezTo>
                  <a:pt x="91" y="156"/>
                  <a:pt x="91" y="156"/>
                  <a:pt x="91" y="156"/>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38" name="Freeform 20">
            <a:extLst>
              <a:ext uri="{FF2B5EF4-FFF2-40B4-BE49-F238E27FC236}">
                <a16:creationId xmlns:a16="http://schemas.microsoft.com/office/drawing/2014/main" id="{82DD4A31-5D33-42F9-9A7F-37D4D2A23FDF}"/>
              </a:ext>
            </a:extLst>
          </p:cNvPr>
          <p:cNvSpPr>
            <a:spLocks noEditPoints="1"/>
          </p:cNvSpPr>
          <p:nvPr/>
        </p:nvSpPr>
        <p:spPr bwMode="auto">
          <a:xfrm>
            <a:off x="1546622" y="4895627"/>
            <a:ext cx="358775" cy="361950"/>
          </a:xfrm>
          <a:custGeom>
            <a:avLst/>
            <a:gdLst>
              <a:gd name="T0" fmla="*/ 149 w 183"/>
              <a:gd name="T1" fmla="*/ 117 h 184"/>
              <a:gd name="T2" fmla="*/ 123 w 183"/>
              <a:gd name="T3" fmla="*/ 129 h 184"/>
              <a:gd name="T4" fmla="*/ 66 w 183"/>
              <a:gd name="T5" fmla="*/ 100 h 184"/>
              <a:gd name="T6" fmla="*/ 67 w 183"/>
              <a:gd name="T7" fmla="*/ 92 h 184"/>
              <a:gd name="T8" fmla="*/ 66 w 183"/>
              <a:gd name="T9" fmla="*/ 82 h 184"/>
              <a:gd name="T10" fmla="*/ 122 w 183"/>
              <a:gd name="T11" fmla="*/ 53 h 184"/>
              <a:gd name="T12" fmla="*/ 149 w 183"/>
              <a:gd name="T13" fmla="*/ 67 h 184"/>
              <a:gd name="T14" fmla="*/ 183 w 183"/>
              <a:gd name="T15" fmla="*/ 33 h 184"/>
              <a:gd name="T16" fmla="*/ 149 w 183"/>
              <a:gd name="T17" fmla="*/ 0 h 184"/>
              <a:gd name="T18" fmla="*/ 116 w 183"/>
              <a:gd name="T19" fmla="*/ 33 h 184"/>
              <a:gd name="T20" fmla="*/ 117 w 183"/>
              <a:gd name="T21" fmla="*/ 42 h 184"/>
              <a:gd name="T22" fmla="*/ 60 w 183"/>
              <a:gd name="T23" fmla="*/ 71 h 184"/>
              <a:gd name="T24" fmla="*/ 34 w 183"/>
              <a:gd name="T25" fmla="*/ 58 h 184"/>
              <a:gd name="T26" fmla="*/ 0 w 183"/>
              <a:gd name="T27" fmla="*/ 92 h 184"/>
              <a:gd name="T28" fmla="*/ 34 w 183"/>
              <a:gd name="T29" fmla="*/ 125 h 184"/>
              <a:gd name="T30" fmla="*/ 60 w 183"/>
              <a:gd name="T31" fmla="*/ 112 h 184"/>
              <a:gd name="T32" fmla="*/ 117 w 183"/>
              <a:gd name="T33" fmla="*/ 141 h 184"/>
              <a:gd name="T34" fmla="*/ 115 w 183"/>
              <a:gd name="T35" fmla="*/ 150 h 184"/>
              <a:gd name="T36" fmla="*/ 149 w 183"/>
              <a:gd name="T37" fmla="*/ 184 h 184"/>
              <a:gd name="T38" fmla="*/ 183 w 183"/>
              <a:gd name="T39" fmla="*/ 150 h 184"/>
              <a:gd name="T40" fmla="*/ 149 w 183"/>
              <a:gd name="T41" fmla="*/ 117 h 184"/>
              <a:gd name="T42" fmla="*/ 149 w 183"/>
              <a:gd name="T43" fmla="*/ 117 h 184"/>
              <a:gd name="T44" fmla="*/ 149 w 183"/>
              <a:gd name="T45" fmla="*/ 11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3" h="184">
                <a:moveTo>
                  <a:pt x="149" y="117"/>
                </a:moveTo>
                <a:cubicBezTo>
                  <a:pt x="138" y="117"/>
                  <a:pt x="129" y="122"/>
                  <a:pt x="123" y="129"/>
                </a:cubicBezTo>
                <a:cubicBezTo>
                  <a:pt x="66" y="100"/>
                  <a:pt x="66" y="100"/>
                  <a:pt x="66" y="100"/>
                </a:cubicBezTo>
                <a:cubicBezTo>
                  <a:pt x="67" y="98"/>
                  <a:pt x="67" y="95"/>
                  <a:pt x="67" y="92"/>
                </a:cubicBezTo>
                <a:cubicBezTo>
                  <a:pt x="67" y="88"/>
                  <a:pt x="67" y="85"/>
                  <a:pt x="66" y="82"/>
                </a:cubicBezTo>
                <a:cubicBezTo>
                  <a:pt x="122" y="53"/>
                  <a:pt x="122" y="53"/>
                  <a:pt x="122" y="53"/>
                </a:cubicBezTo>
                <a:cubicBezTo>
                  <a:pt x="128" y="61"/>
                  <a:pt x="138" y="67"/>
                  <a:pt x="149" y="67"/>
                </a:cubicBezTo>
                <a:cubicBezTo>
                  <a:pt x="168" y="67"/>
                  <a:pt x="183" y="52"/>
                  <a:pt x="183" y="33"/>
                </a:cubicBezTo>
                <a:cubicBezTo>
                  <a:pt x="183" y="15"/>
                  <a:pt x="168" y="0"/>
                  <a:pt x="149" y="0"/>
                </a:cubicBezTo>
                <a:cubicBezTo>
                  <a:pt x="131" y="0"/>
                  <a:pt x="116" y="15"/>
                  <a:pt x="116" y="33"/>
                </a:cubicBezTo>
                <a:cubicBezTo>
                  <a:pt x="116" y="36"/>
                  <a:pt x="116" y="39"/>
                  <a:pt x="117" y="42"/>
                </a:cubicBezTo>
                <a:cubicBezTo>
                  <a:pt x="60" y="71"/>
                  <a:pt x="60" y="71"/>
                  <a:pt x="60" y="71"/>
                </a:cubicBezTo>
                <a:cubicBezTo>
                  <a:pt x="54" y="63"/>
                  <a:pt x="44" y="58"/>
                  <a:pt x="34" y="58"/>
                </a:cubicBezTo>
                <a:cubicBezTo>
                  <a:pt x="15" y="58"/>
                  <a:pt x="0" y="73"/>
                  <a:pt x="0" y="92"/>
                </a:cubicBezTo>
                <a:cubicBezTo>
                  <a:pt x="0" y="110"/>
                  <a:pt x="15" y="125"/>
                  <a:pt x="34" y="125"/>
                </a:cubicBezTo>
                <a:cubicBezTo>
                  <a:pt x="45" y="125"/>
                  <a:pt x="54" y="120"/>
                  <a:pt x="60" y="112"/>
                </a:cubicBezTo>
                <a:cubicBezTo>
                  <a:pt x="117" y="141"/>
                  <a:pt x="117" y="141"/>
                  <a:pt x="117" y="141"/>
                </a:cubicBezTo>
                <a:cubicBezTo>
                  <a:pt x="116" y="144"/>
                  <a:pt x="115" y="147"/>
                  <a:pt x="115" y="150"/>
                </a:cubicBezTo>
                <a:cubicBezTo>
                  <a:pt x="115" y="169"/>
                  <a:pt x="131" y="184"/>
                  <a:pt x="149" y="184"/>
                </a:cubicBezTo>
                <a:cubicBezTo>
                  <a:pt x="168" y="184"/>
                  <a:pt x="183" y="169"/>
                  <a:pt x="183" y="150"/>
                </a:cubicBezTo>
                <a:cubicBezTo>
                  <a:pt x="183" y="132"/>
                  <a:pt x="168" y="117"/>
                  <a:pt x="149" y="117"/>
                </a:cubicBezTo>
                <a:close/>
                <a:moveTo>
                  <a:pt x="149" y="117"/>
                </a:moveTo>
                <a:cubicBezTo>
                  <a:pt x="149" y="117"/>
                  <a:pt x="149" y="117"/>
                  <a:pt x="149" y="117"/>
                </a:cubicBezTo>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40" name="矩形 39">
            <a:extLst>
              <a:ext uri="{FF2B5EF4-FFF2-40B4-BE49-F238E27FC236}">
                <a16:creationId xmlns:a16="http://schemas.microsoft.com/office/drawing/2014/main" id="{8147BF17-1647-4AF2-8632-1B37E8FB4ECF}"/>
              </a:ext>
            </a:extLst>
          </p:cNvPr>
          <p:cNvSpPr/>
          <p:nvPr/>
        </p:nvSpPr>
        <p:spPr>
          <a:xfrm>
            <a:off x="1515456" y="411374"/>
            <a:ext cx="1959191" cy="523220"/>
          </a:xfrm>
          <a:prstGeom prst="rect">
            <a:avLst/>
          </a:prstGeom>
        </p:spPr>
        <p:txBody>
          <a:bodyPr wrap="none">
            <a:spAutoFit/>
          </a:bodyPr>
          <a:lstStyle/>
          <a:p>
            <a:r>
              <a:rPr lang="en-US" altLang="zh-CN" sz="2800" dirty="0">
                <a:solidFill>
                  <a:prstClr val="black">
                    <a:lumMod val="75000"/>
                    <a:lumOff val="25000"/>
                  </a:prstClr>
                </a:solidFill>
                <a:latin typeface="Times New Roman" panose="02020603050405020304" pitchFamily="18" charset="0"/>
                <a:ea typeface="思源宋体" panose="02020400000000000000" pitchFamily="18" charset="-122"/>
                <a:sym typeface="思源宋体" panose="02020400000000000000" pitchFamily="18" charset="-122"/>
              </a:rPr>
              <a:t>Introduction</a:t>
            </a:r>
            <a:endParaRPr lang="zh-CN" altLang="en-US" sz="2800" dirty="0">
              <a:latin typeface="Times New Roman" panose="02020603050405020304" pitchFamily="18" charset="0"/>
              <a:ea typeface="思源宋体" panose="02020400000000000000" pitchFamily="18" charset="-122"/>
              <a:sym typeface="思源宋体" panose="02020400000000000000" pitchFamily="18" charset="-122"/>
            </a:endParaRPr>
          </a:p>
        </p:txBody>
      </p:sp>
    </p:spTree>
    <p:extLst>
      <p:ext uri="{BB962C8B-B14F-4D97-AF65-F5344CB8AC3E}">
        <p14:creationId xmlns:p14="http://schemas.microsoft.com/office/powerpoint/2010/main" val="929622210"/>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8BF180DA-ED12-468D-ACC1-C08A871E032C}"/>
              </a:ext>
            </a:extLst>
          </p:cNvPr>
          <p:cNvSpPr/>
          <p:nvPr/>
        </p:nvSpPr>
        <p:spPr>
          <a:xfrm>
            <a:off x="1486538" y="408050"/>
            <a:ext cx="184731" cy="523220"/>
          </a:xfrm>
          <a:prstGeom prst="rect">
            <a:avLst/>
          </a:prstGeom>
        </p:spPr>
        <p:txBody>
          <a:bodyPr wrap="none">
            <a:spAutoFit/>
          </a:bodyPr>
          <a:lstStyle/>
          <a:p>
            <a:endParaRPr lang="zh-CN" altLang="en-US" sz="2800" dirty="0">
              <a:latin typeface="思源宋体" panose="02020400000000000000" pitchFamily="18" charset="-122"/>
              <a:ea typeface="思源宋体" panose="02020400000000000000" pitchFamily="18" charset="-122"/>
              <a:sym typeface="思源宋体" panose="02020400000000000000" pitchFamily="18" charset="-122"/>
            </a:endParaRPr>
          </a:p>
        </p:txBody>
      </p:sp>
      <p:grpSp>
        <p:nvGrpSpPr>
          <p:cNvPr id="12" name="组合 11">
            <a:extLst>
              <a:ext uri="{FF2B5EF4-FFF2-40B4-BE49-F238E27FC236}">
                <a16:creationId xmlns:a16="http://schemas.microsoft.com/office/drawing/2014/main" id="{A7777C53-A49C-452E-9660-E2551E389E95}"/>
              </a:ext>
            </a:extLst>
          </p:cNvPr>
          <p:cNvGrpSpPr/>
          <p:nvPr/>
        </p:nvGrpSpPr>
        <p:grpSpPr>
          <a:xfrm>
            <a:off x="1218188" y="2949255"/>
            <a:ext cx="6096000" cy="959490"/>
            <a:chOff x="0" y="2945437"/>
            <a:chExt cx="6096000" cy="959490"/>
          </a:xfrm>
        </p:grpSpPr>
        <p:sp>
          <p:nvSpPr>
            <p:cNvPr id="99" name="Shape 2598">
              <a:extLst>
                <a:ext uri="{FF2B5EF4-FFF2-40B4-BE49-F238E27FC236}">
                  <a16:creationId xmlns:a16="http://schemas.microsoft.com/office/drawing/2014/main" id="{FBD4EF7D-5D08-4DCC-B83B-09CBCC5FA75C}"/>
                </a:ext>
              </a:extLst>
            </p:cNvPr>
            <p:cNvSpPr/>
            <p:nvPr/>
          </p:nvSpPr>
          <p:spPr>
            <a:xfrm>
              <a:off x="359921" y="2945437"/>
              <a:ext cx="3348543" cy="23660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sz="1400" dirty="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rPr>
                <a:t>Reference Collection</a:t>
              </a:r>
              <a:endParaRPr sz="1400" dirty="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100" name="Shape 2599">
              <a:extLst>
                <a:ext uri="{FF2B5EF4-FFF2-40B4-BE49-F238E27FC236}">
                  <a16:creationId xmlns:a16="http://schemas.microsoft.com/office/drawing/2014/main" id="{B1D50680-CD7F-4422-AAAF-AD3BEB9017D6}"/>
                </a:ext>
              </a:extLst>
            </p:cNvPr>
            <p:cNvSpPr/>
            <p:nvPr/>
          </p:nvSpPr>
          <p:spPr>
            <a:xfrm>
              <a:off x="0" y="3002279"/>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5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101" name="Shape 2601">
              <a:extLst>
                <a:ext uri="{FF2B5EF4-FFF2-40B4-BE49-F238E27FC236}">
                  <a16:creationId xmlns:a16="http://schemas.microsoft.com/office/drawing/2014/main" id="{A0571FED-1C80-4C22-AB19-9F61DB728960}"/>
                </a:ext>
              </a:extLst>
            </p:cNvPr>
            <p:cNvSpPr/>
            <p:nvPr/>
          </p:nvSpPr>
          <p:spPr>
            <a:xfrm>
              <a:off x="0" y="3712242"/>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5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104" name="Shape 2598">
              <a:extLst>
                <a:ext uri="{FF2B5EF4-FFF2-40B4-BE49-F238E27FC236}">
                  <a16:creationId xmlns:a16="http://schemas.microsoft.com/office/drawing/2014/main" id="{5986FF0E-386F-433E-9DF5-DC11F937ADFB}"/>
                </a:ext>
              </a:extLst>
            </p:cNvPr>
            <p:cNvSpPr/>
            <p:nvPr/>
          </p:nvSpPr>
          <p:spPr>
            <a:xfrm>
              <a:off x="359921" y="3675777"/>
              <a:ext cx="3348543" cy="22538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sz="1333" dirty="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rPr>
                <a:t>Reference Citation</a:t>
              </a:r>
              <a:endParaRPr sz="1400" dirty="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102" name="Shape 2603">
              <a:extLst>
                <a:ext uri="{FF2B5EF4-FFF2-40B4-BE49-F238E27FC236}">
                  <a16:creationId xmlns:a16="http://schemas.microsoft.com/office/drawing/2014/main" id="{163FD515-583F-43FD-91DA-C71554C865EB}"/>
                </a:ext>
              </a:extLst>
            </p:cNvPr>
            <p:cNvSpPr/>
            <p:nvPr/>
          </p:nvSpPr>
          <p:spPr>
            <a:xfrm>
              <a:off x="2377344" y="2990876"/>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5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103" name="Shape 2605">
              <a:extLst>
                <a:ext uri="{FF2B5EF4-FFF2-40B4-BE49-F238E27FC236}">
                  <a16:creationId xmlns:a16="http://schemas.microsoft.com/office/drawing/2014/main" id="{06D7F886-44F5-48C3-A3BE-4FD1E4D25E8F}"/>
                </a:ext>
              </a:extLst>
            </p:cNvPr>
            <p:cNvSpPr/>
            <p:nvPr/>
          </p:nvSpPr>
          <p:spPr>
            <a:xfrm>
              <a:off x="2377344" y="3700839"/>
              <a:ext cx="241419" cy="192685"/>
            </a:xfrm>
            <a:custGeom>
              <a:avLst/>
              <a:gdLst/>
              <a:ahLst/>
              <a:cxnLst>
                <a:cxn ang="0">
                  <a:pos x="wd2" y="hd2"/>
                </a:cxn>
                <a:cxn ang="5400000">
                  <a:pos x="wd2" y="hd2"/>
                </a:cxn>
                <a:cxn ang="10800000">
                  <a:pos x="wd2" y="hd2"/>
                </a:cxn>
                <a:cxn ang="16200000">
                  <a:pos x="wd2" y="hd2"/>
                </a:cxn>
              </a:cxnLst>
              <a:rect l="0" t="0" r="r" b="b"/>
              <a:pathLst>
                <a:path w="21471" h="21600" extrusionOk="0">
                  <a:moveTo>
                    <a:pt x="8496" y="19965"/>
                  </a:moveTo>
                  <a:lnTo>
                    <a:pt x="1285" y="10860"/>
                  </a:lnTo>
                  <a:lnTo>
                    <a:pt x="4159" y="7264"/>
                  </a:lnTo>
                  <a:lnTo>
                    <a:pt x="8496" y="12729"/>
                  </a:lnTo>
                  <a:lnTo>
                    <a:pt x="17333" y="1622"/>
                  </a:lnTo>
                  <a:lnTo>
                    <a:pt x="20173" y="5246"/>
                  </a:lnTo>
                  <a:cubicBezTo>
                    <a:pt x="20173" y="5246"/>
                    <a:pt x="8496" y="19965"/>
                    <a:pt x="8496" y="19965"/>
                  </a:cubicBezTo>
                  <a:close/>
                  <a:moveTo>
                    <a:pt x="21108" y="4067"/>
                  </a:moveTo>
                  <a:lnTo>
                    <a:pt x="18234" y="471"/>
                  </a:lnTo>
                  <a:cubicBezTo>
                    <a:pt x="17986" y="163"/>
                    <a:pt x="17683" y="0"/>
                    <a:pt x="17333" y="0"/>
                  </a:cubicBezTo>
                  <a:cubicBezTo>
                    <a:pt x="16948" y="0"/>
                    <a:pt x="16656" y="177"/>
                    <a:pt x="16422" y="471"/>
                  </a:cubicBezTo>
                  <a:lnTo>
                    <a:pt x="8496" y="10432"/>
                  </a:lnTo>
                  <a:lnTo>
                    <a:pt x="5071" y="6085"/>
                  </a:lnTo>
                  <a:cubicBezTo>
                    <a:pt x="4779" y="5777"/>
                    <a:pt x="4476" y="5614"/>
                    <a:pt x="4159" y="5614"/>
                  </a:cubicBezTo>
                  <a:cubicBezTo>
                    <a:pt x="3821" y="5614"/>
                    <a:pt x="3517" y="5777"/>
                    <a:pt x="3224" y="6085"/>
                  </a:cubicBezTo>
                  <a:lnTo>
                    <a:pt x="385" y="9709"/>
                  </a:lnTo>
                  <a:cubicBezTo>
                    <a:pt x="-127" y="10362"/>
                    <a:pt x="-129" y="11359"/>
                    <a:pt x="385" y="12006"/>
                  </a:cubicBezTo>
                  <a:lnTo>
                    <a:pt x="7584" y="21112"/>
                  </a:lnTo>
                  <a:cubicBezTo>
                    <a:pt x="7841" y="21439"/>
                    <a:pt x="8146" y="21600"/>
                    <a:pt x="8496" y="21600"/>
                  </a:cubicBezTo>
                  <a:cubicBezTo>
                    <a:pt x="8858" y="21600"/>
                    <a:pt x="9175" y="21436"/>
                    <a:pt x="9432" y="21112"/>
                  </a:cubicBezTo>
                  <a:lnTo>
                    <a:pt x="21108" y="6397"/>
                  </a:lnTo>
                  <a:cubicBezTo>
                    <a:pt x="21354" y="6085"/>
                    <a:pt x="21471" y="5702"/>
                    <a:pt x="21471" y="5246"/>
                  </a:cubicBezTo>
                  <a:cubicBezTo>
                    <a:pt x="21471" y="4819"/>
                    <a:pt x="21372" y="4397"/>
                    <a:pt x="21108" y="4067"/>
                  </a:cubicBezTo>
                  <a:cubicBezTo>
                    <a:pt x="21108" y="4067"/>
                    <a:pt x="21108" y="4067"/>
                    <a:pt x="21108" y="4067"/>
                  </a:cubicBezTo>
                  <a:close/>
                </a:path>
              </a:pathLst>
            </a:custGeom>
            <a:solidFill>
              <a:schemeClr val="tx1"/>
            </a:solidFill>
            <a:ln w="12700">
              <a:miter lim="400000"/>
            </a:ln>
          </p:spPr>
          <p:txBody>
            <a:bodyPr lIns="19051" tIns="19051" rIns="19051" bIns="19051" anchor="ctr"/>
            <a:lstStyle/>
            <a:p>
              <a:pPr defTabSz="228589">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00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105" name="Shape 2598">
              <a:extLst>
                <a:ext uri="{FF2B5EF4-FFF2-40B4-BE49-F238E27FC236}">
                  <a16:creationId xmlns:a16="http://schemas.microsoft.com/office/drawing/2014/main" id="{B35290E3-9002-4A38-B925-8C5FB86AF7FF}"/>
                </a:ext>
              </a:extLst>
            </p:cNvPr>
            <p:cNvSpPr/>
            <p:nvPr/>
          </p:nvSpPr>
          <p:spPr>
            <a:xfrm>
              <a:off x="2747457" y="2945437"/>
              <a:ext cx="3348543" cy="22538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sz="1333" dirty="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rPr>
                <a:t>Reference Management</a:t>
              </a:r>
              <a:endParaRPr sz="1400" dirty="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106" name="Shape 2598">
              <a:extLst>
                <a:ext uri="{FF2B5EF4-FFF2-40B4-BE49-F238E27FC236}">
                  <a16:creationId xmlns:a16="http://schemas.microsoft.com/office/drawing/2014/main" id="{8D513BE5-678E-4A56-AFF9-01A8CAD72626}"/>
                </a:ext>
              </a:extLst>
            </p:cNvPr>
            <p:cNvSpPr/>
            <p:nvPr/>
          </p:nvSpPr>
          <p:spPr>
            <a:xfrm>
              <a:off x="2747457" y="3675777"/>
              <a:ext cx="3348543" cy="225383"/>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20000"/>
                </a:lnSpc>
                <a:defRPr sz="2000">
                  <a:solidFill>
                    <a:srgbClr val="FFFFFF"/>
                  </a:solidFill>
                  <a:latin typeface="Roboto Regular"/>
                  <a:ea typeface="Roboto Regular"/>
                  <a:cs typeface="Roboto Regular"/>
                  <a:sym typeface="Roboto Regular"/>
                </a:defRPr>
              </a:lvl1pPr>
            </a:lstStyle>
            <a:p>
              <a:pPr lvl="0">
                <a:defRPr sz="1800">
                  <a:solidFill>
                    <a:srgbClr val="000000"/>
                  </a:solidFill>
                </a:defRPr>
              </a:pPr>
              <a:r>
                <a:rPr lang="en-US" altLang="zh-CN" sz="1333" dirty="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rPr>
                <a:t>Reference Sharing</a:t>
              </a:r>
              <a:endParaRPr sz="1400" dirty="0">
                <a:solidFill>
                  <a:schemeClr val="bg1">
                    <a:lumMod val="50000"/>
                  </a:schemeClr>
                </a:solidFill>
                <a:latin typeface="思源宋体" panose="02020400000000000000" pitchFamily="18" charset="-122"/>
                <a:ea typeface="思源宋体" panose="02020400000000000000" pitchFamily="18" charset="-122"/>
                <a:sym typeface="思源宋体" panose="02020400000000000000" pitchFamily="18" charset="-122"/>
              </a:endParaRPr>
            </a:p>
          </p:txBody>
        </p:sp>
      </p:grpSp>
      <p:sp>
        <p:nvSpPr>
          <p:cNvPr id="107" name="矩形 106">
            <a:extLst>
              <a:ext uri="{FF2B5EF4-FFF2-40B4-BE49-F238E27FC236}">
                <a16:creationId xmlns:a16="http://schemas.microsoft.com/office/drawing/2014/main" id="{86C2C602-20A2-4ABE-A54B-80DC109810E9}"/>
              </a:ext>
            </a:extLst>
          </p:cNvPr>
          <p:cNvSpPr/>
          <p:nvPr/>
        </p:nvSpPr>
        <p:spPr>
          <a:xfrm>
            <a:off x="1486538" y="423626"/>
            <a:ext cx="1600118" cy="523220"/>
          </a:xfrm>
          <a:prstGeom prst="rect">
            <a:avLst/>
          </a:prstGeom>
        </p:spPr>
        <p:txBody>
          <a:bodyPr wrap="none">
            <a:spAutoFit/>
          </a:bodyPr>
          <a:lstStyle/>
          <a:p>
            <a:r>
              <a:rPr lang="en-US" altLang="zh-CN" sz="2800" dirty="0">
                <a:solidFill>
                  <a:prstClr val="black">
                    <a:lumMod val="75000"/>
                    <a:lumOff val="25000"/>
                  </a:prstClr>
                </a:solidFill>
                <a:latin typeface="Times New Roman" panose="02020603050405020304" pitchFamily="18" charset="0"/>
                <a:ea typeface="思源宋体" panose="02020400000000000000" pitchFamily="18" charset="-122"/>
                <a:sym typeface="思源宋体" panose="02020400000000000000" pitchFamily="18" charset="-122"/>
              </a:rPr>
              <a:t>Overview</a:t>
            </a:r>
            <a:endParaRPr lang="zh-CN" altLang="en-US" sz="2800" dirty="0">
              <a:latin typeface="Times New Roman" panose="02020603050405020304" pitchFamily="18" charset="0"/>
              <a:ea typeface="思源宋体" panose="02020400000000000000" pitchFamily="18" charset="-122"/>
              <a:sym typeface="思源宋体" panose="02020400000000000000" pitchFamily="18" charset="-122"/>
            </a:endParaRPr>
          </a:p>
        </p:txBody>
      </p:sp>
      <p:pic>
        <p:nvPicPr>
          <p:cNvPr id="108" name="图片 107">
            <a:extLst>
              <a:ext uri="{FF2B5EF4-FFF2-40B4-BE49-F238E27FC236}">
                <a16:creationId xmlns:a16="http://schemas.microsoft.com/office/drawing/2014/main" id="{784A34A1-E57F-4095-B2BC-128CE80AE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90094"/>
            <a:ext cx="4877812" cy="4877812"/>
          </a:xfrm>
          <a:prstGeom prst="rect">
            <a:avLst/>
          </a:prstGeom>
        </p:spPr>
      </p:pic>
    </p:spTree>
    <p:extLst>
      <p:ext uri="{BB962C8B-B14F-4D97-AF65-F5344CB8AC3E}">
        <p14:creationId xmlns:p14="http://schemas.microsoft.com/office/powerpoint/2010/main" val="1592967429"/>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70EE9815-1850-4526-B0D3-EAB935340875}"/>
              </a:ext>
            </a:extLst>
          </p:cNvPr>
          <p:cNvSpPr/>
          <p:nvPr/>
        </p:nvSpPr>
        <p:spPr>
          <a:xfrm>
            <a:off x="3030944" y="2475817"/>
            <a:ext cx="6669949" cy="1107996"/>
          </a:xfrm>
          <a:prstGeom prst="rect">
            <a:avLst/>
          </a:prstGeom>
        </p:spPr>
        <p:txBody>
          <a:bodyPr wrap="square">
            <a:spAutoFit/>
          </a:bodyPr>
          <a:lstStyle/>
          <a:p>
            <a:pPr defTabSz="1219170">
              <a:defRPr/>
            </a:pPr>
            <a:r>
              <a:rPr lang="en-US" altLang="zh-CN"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PART 03</a:t>
            </a:r>
            <a:endParaRPr lang="zh-CN" altLang="en-US" sz="6600" b="1" spc="4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sp>
        <p:nvSpPr>
          <p:cNvPr id="49" name="矩形 48">
            <a:extLst>
              <a:ext uri="{FF2B5EF4-FFF2-40B4-BE49-F238E27FC236}">
                <a16:creationId xmlns:a16="http://schemas.microsoft.com/office/drawing/2014/main" id="{BB8A81A3-EA05-47BC-845F-3082E80D5039}"/>
              </a:ext>
            </a:extLst>
          </p:cNvPr>
          <p:cNvSpPr/>
          <p:nvPr/>
        </p:nvSpPr>
        <p:spPr>
          <a:xfrm>
            <a:off x="3030944" y="3506660"/>
            <a:ext cx="6669949" cy="1200329"/>
          </a:xfrm>
          <a:prstGeom prst="rect">
            <a:avLst/>
          </a:prstGeom>
        </p:spPr>
        <p:txBody>
          <a:bodyPr wrap="square">
            <a:spAutoFit/>
          </a:bodyPr>
          <a:lstStyle/>
          <a:p>
            <a:pPr defTabSz="1219170">
              <a:defRPr/>
            </a:pPr>
            <a:r>
              <a:rPr lang="en-US" altLang="zh-CN" sz="36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rPr>
              <a:t>Reasons for Selecting 4 EndNote Functions</a:t>
            </a:r>
            <a:endParaRPr lang="zh-CN" altLang="en-US" sz="3600" spc="600" dirty="0">
              <a:solidFill>
                <a:srgbClr val="E49140"/>
              </a:solidFill>
              <a:latin typeface="思源宋体" panose="02020400000000000000" pitchFamily="18" charset="-122"/>
              <a:ea typeface="思源宋体" panose="02020400000000000000" pitchFamily="18" charset="-122"/>
              <a:cs typeface="+mn-ea"/>
              <a:sym typeface="思源宋体" panose="02020400000000000000" pitchFamily="18" charset="-122"/>
            </a:endParaRPr>
          </a:p>
        </p:txBody>
      </p:sp>
      <p:grpSp>
        <p:nvGrpSpPr>
          <p:cNvPr id="4" name="组合 3">
            <a:extLst>
              <a:ext uri="{FF2B5EF4-FFF2-40B4-BE49-F238E27FC236}">
                <a16:creationId xmlns:a16="http://schemas.microsoft.com/office/drawing/2014/main" id="{E68C55C8-0BEF-498E-B166-DD1E58CB3EEA}"/>
              </a:ext>
            </a:extLst>
          </p:cNvPr>
          <p:cNvGrpSpPr/>
          <p:nvPr/>
        </p:nvGrpSpPr>
        <p:grpSpPr>
          <a:xfrm>
            <a:off x="3076664" y="5368500"/>
            <a:ext cx="1249680" cy="213360"/>
            <a:chOff x="929640" y="5638800"/>
            <a:chExt cx="1249680" cy="213360"/>
          </a:xfrm>
        </p:grpSpPr>
        <p:sp>
          <p:nvSpPr>
            <p:cNvPr id="3" name="椭圆 2">
              <a:extLst>
                <a:ext uri="{FF2B5EF4-FFF2-40B4-BE49-F238E27FC236}">
                  <a16:creationId xmlns:a16="http://schemas.microsoft.com/office/drawing/2014/main" id="{4011037E-1C59-4F57-B6F9-06CCB328088E}"/>
                </a:ext>
              </a:extLst>
            </p:cNvPr>
            <p:cNvSpPr/>
            <p:nvPr/>
          </p:nvSpPr>
          <p:spPr>
            <a:xfrm>
              <a:off x="92964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5" name="椭圆 54">
              <a:extLst>
                <a:ext uri="{FF2B5EF4-FFF2-40B4-BE49-F238E27FC236}">
                  <a16:creationId xmlns:a16="http://schemas.microsoft.com/office/drawing/2014/main" id="{D4943364-C55E-43AC-914B-3D57014E4C76}"/>
                </a:ext>
              </a:extLst>
            </p:cNvPr>
            <p:cNvSpPr/>
            <p:nvPr/>
          </p:nvSpPr>
          <p:spPr>
            <a:xfrm>
              <a:off x="144780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sp>
          <p:nvSpPr>
            <p:cNvPr id="56" name="椭圆 55">
              <a:extLst>
                <a:ext uri="{FF2B5EF4-FFF2-40B4-BE49-F238E27FC236}">
                  <a16:creationId xmlns:a16="http://schemas.microsoft.com/office/drawing/2014/main" id="{8866947B-A247-4CED-BB16-BAB90312DD36}"/>
                </a:ext>
              </a:extLst>
            </p:cNvPr>
            <p:cNvSpPr/>
            <p:nvPr/>
          </p:nvSpPr>
          <p:spPr>
            <a:xfrm>
              <a:off x="1965960" y="5638800"/>
              <a:ext cx="213360" cy="213360"/>
            </a:xfrm>
            <a:prstGeom prst="ellipse">
              <a:avLst/>
            </a:prstGeom>
            <a:solidFill>
              <a:srgbClr val="3942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宋体" panose="02020400000000000000" pitchFamily="18" charset="-122"/>
                <a:ea typeface="思源宋体" panose="02020400000000000000" pitchFamily="18" charset="-122"/>
                <a:sym typeface="思源宋体" panose="02020400000000000000" pitchFamily="18" charset="-122"/>
              </a:endParaRPr>
            </a:p>
          </p:txBody>
        </p:sp>
      </p:grpSp>
      <p:pic>
        <p:nvPicPr>
          <p:cNvPr id="12" name="图片 11">
            <a:extLst>
              <a:ext uri="{FF2B5EF4-FFF2-40B4-BE49-F238E27FC236}">
                <a16:creationId xmlns:a16="http://schemas.microsoft.com/office/drawing/2014/main" id="{882FDD6E-DFB9-4E68-86B8-3544D98CA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981865" y="202103"/>
            <a:ext cx="4515868" cy="3516585"/>
          </a:xfrm>
          <a:prstGeom prst="rect">
            <a:avLst/>
          </a:prstGeom>
        </p:spPr>
      </p:pic>
    </p:spTree>
    <p:extLst>
      <p:ext uri="{BB962C8B-B14F-4D97-AF65-F5344CB8AC3E}">
        <p14:creationId xmlns:p14="http://schemas.microsoft.com/office/powerpoint/2010/main" val="2783987318"/>
      </p:ext>
    </p:extLst>
  </p:cSld>
  <p:clrMapOvr>
    <a:masterClrMapping/>
  </p:clrMapOvr>
  <mc:AlternateContent xmlns:mc="http://schemas.openxmlformats.org/markup-compatibility/2006" xmlns:p14="http://schemas.microsoft.com/office/powerpoint/2010/main">
    <mc:Choice Requires="p14">
      <p:transition spd="slow" p14:dur="1250">
        <p14:ferris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p:cNvGrpSpPr/>
          <p:nvPr/>
        </p:nvGrpSpPr>
        <p:grpSpPr>
          <a:xfrm>
            <a:off x="952914" y="1797899"/>
            <a:ext cx="4364153" cy="1048909"/>
            <a:chOff x="812001" y="4656406"/>
            <a:chExt cx="2876847" cy="1048908"/>
          </a:xfrm>
        </p:grpSpPr>
        <p:sp>
          <p:nvSpPr>
            <p:cNvPr id="109" name="Rectangle 108"/>
            <p:cNvSpPr/>
            <p:nvPr/>
          </p:nvSpPr>
          <p:spPr>
            <a:xfrm>
              <a:off x="928468" y="4656406"/>
              <a:ext cx="38280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sp>
          <p:nvSpPr>
            <p:cNvPr id="110" name="TextBox 109"/>
            <p:cNvSpPr txBox="1"/>
            <p:nvPr/>
          </p:nvSpPr>
          <p:spPr>
            <a:xfrm>
              <a:off x="812001" y="4736727"/>
              <a:ext cx="2526886" cy="707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rPr>
                <a:t>1. Reference Collection</a:t>
              </a:r>
              <a:endParaRPr kumimoji="0" lang="en-IN" sz="2000" b="0" i="0" u="none" strike="noStrike" kern="1200" cap="none" spc="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sp>
          <p:nvSpPr>
            <p:cNvPr id="111" name="Rectangle 110"/>
            <p:cNvSpPr/>
            <p:nvPr/>
          </p:nvSpPr>
          <p:spPr>
            <a:xfrm>
              <a:off x="820249" y="5058983"/>
              <a:ext cx="2868599" cy="646331"/>
            </a:xfrm>
            <a:prstGeom prst="rect">
              <a:avLst/>
            </a:prstGeom>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tx1">
                      <a:lumMod val="50000"/>
                      <a:lumOff val="50000"/>
                    </a:scheme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rPr>
                <a:t>A repository of 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tx1">
                      <a:lumMod val="50000"/>
                      <a:lumOff val="50000"/>
                    </a:scheme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rPr>
                <a:t>The most basic function</a:t>
              </a:r>
              <a:endParaRPr kumimoji="0" lang="en-IN" b="0" i="0" u="none" strike="noStrike" kern="1200" cap="none" spc="0" normalizeH="0" baseline="0" noProof="0" dirty="0">
                <a:ln>
                  <a:noFill/>
                </a:ln>
                <a:solidFill>
                  <a:schemeClr val="tx1">
                    <a:lumMod val="50000"/>
                    <a:lumOff val="50000"/>
                  </a:scheme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grpSp>
      <p:grpSp>
        <p:nvGrpSpPr>
          <p:cNvPr id="120" name="Group 119"/>
          <p:cNvGrpSpPr/>
          <p:nvPr/>
        </p:nvGrpSpPr>
        <p:grpSpPr>
          <a:xfrm>
            <a:off x="6178880" y="1797904"/>
            <a:ext cx="5665987" cy="1048909"/>
            <a:chOff x="812001" y="4656406"/>
            <a:chExt cx="3192054" cy="1048907"/>
          </a:xfrm>
        </p:grpSpPr>
        <p:sp>
          <p:nvSpPr>
            <p:cNvPr id="121" name="Rectangle 120"/>
            <p:cNvSpPr/>
            <p:nvPr/>
          </p:nvSpPr>
          <p:spPr>
            <a:xfrm>
              <a:off x="928468" y="4656406"/>
              <a:ext cx="382807"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sp>
          <p:nvSpPr>
            <p:cNvPr id="122" name="TextBox 121"/>
            <p:cNvSpPr txBox="1"/>
            <p:nvPr/>
          </p:nvSpPr>
          <p:spPr>
            <a:xfrm>
              <a:off x="812001" y="4736727"/>
              <a:ext cx="2736520" cy="7078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rPr>
                <a:t>2. Reference Management</a:t>
              </a:r>
              <a:endParaRPr kumimoji="0" lang="en-IN" sz="2000" b="0" i="0" u="none" strike="noStrike" kern="1200" cap="none" spc="0" normalizeH="0" baseline="0" noProof="0" dirty="0">
                <a:ln>
                  <a:noFill/>
                </a:ln>
                <a:solidFill>
                  <a:srgbClr val="000000">
                    <a:lumMod val="75000"/>
                    <a:lumOff val="2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sp>
          <p:nvSpPr>
            <p:cNvPr id="123" name="Rectangle 122"/>
            <p:cNvSpPr/>
            <p:nvPr/>
          </p:nvSpPr>
          <p:spPr>
            <a:xfrm>
              <a:off x="820250" y="5058983"/>
              <a:ext cx="3183805" cy="646330"/>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solidFill>
                    <a:schemeClr val="tx1">
                      <a:lumMod val="50000"/>
                      <a:lumOff val="50000"/>
                    </a:schemeClr>
                  </a:solidFill>
                  <a:ea typeface="思源宋体" panose="02020400000000000000" pitchFamily="18" charset="-122"/>
                  <a:sym typeface="思源宋体" panose="02020400000000000000" pitchFamily="18" charset="-122"/>
                </a:rPr>
                <a:t>The need to manage references after collected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a:solidFill>
                    <a:schemeClr val="tx1">
                      <a:lumMod val="50000"/>
                      <a:lumOff val="50000"/>
                    </a:schemeClr>
                  </a:solidFill>
                  <a:ea typeface="思源宋体" panose="02020400000000000000" pitchFamily="18" charset="-122"/>
                  <a:sym typeface="思源宋体" panose="02020400000000000000" pitchFamily="18" charset="-122"/>
                </a:rPr>
                <a:t>Facilitate reference retrieval</a:t>
              </a:r>
              <a:endParaRPr lang="en-IN" dirty="0">
                <a:solidFill>
                  <a:schemeClr val="tx1">
                    <a:lumMod val="50000"/>
                    <a:lumOff val="50000"/>
                  </a:schemeClr>
                </a:solidFill>
                <a:ea typeface="思源宋体" panose="02020400000000000000" pitchFamily="18" charset="-122"/>
                <a:sym typeface="思源宋体" panose="02020400000000000000" pitchFamily="18" charset="-122"/>
              </a:endParaRPr>
            </a:p>
          </p:txBody>
        </p:sp>
      </p:gr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lumMod val="6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rPr>
              <a:t> </a:t>
            </a:r>
          </a:p>
        </p:txBody>
      </p:sp>
      <p:sp>
        <p:nvSpPr>
          <p:cNvPr id="5" name="Slide Number Placeholder 4"/>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38B1AB7-65BE-463D-9AF3-0E306DDDB8CD}" type="slidenum">
              <a:rPr kumimoji="0" lang="en-GB" sz="1000" b="0" i="0" u="none" strike="noStrike" kern="1200" cap="none" spc="0" normalizeH="0" baseline="0" noProof="0" smtClean="0">
                <a:ln>
                  <a:noFill/>
                </a:ln>
                <a:solidFill>
                  <a:srgbClr val="FFFFFF">
                    <a:lumMod val="6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GB" sz="1000" b="0" i="0" u="none" strike="noStrike" kern="1200" cap="none" spc="0" normalizeH="0" baseline="0" noProof="0" dirty="0">
              <a:ln>
                <a:noFill/>
              </a:ln>
              <a:solidFill>
                <a:srgbClr val="FFFFFF">
                  <a:lumMod val="65000"/>
                </a:srgbClr>
              </a:solidFill>
              <a:effectLst/>
              <a:uLnTx/>
              <a:uFillTx/>
              <a:latin typeface="思源宋体" panose="02020400000000000000" pitchFamily="18" charset="-122"/>
              <a:ea typeface="思源宋体" panose="02020400000000000000" pitchFamily="18" charset="-122"/>
              <a:cs typeface="+mn-cs"/>
              <a:sym typeface="思源宋体" panose="02020400000000000000" pitchFamily="18" charset="-122"/>
            </a:endParaRPr>
          </a:p>
        </p:txBody>
      </p:sp>
      <p:pic>
        <p:nvPicPr>
          <p:cNvPr id="54" name="图片 53">
            <a:extLst>
              <a:ext uri="{FF2B5EF4-FFF2-40B4-BE49-F238E27FC236}">
                <a16:creationId xmlns:a16="http://schemas.microsoft.com/office/drawing/2014/main" id="{F93FC31B-DA8B-405F-B04B-9349A6D4267E}"/>
              </a:ext>
            </a:extLst>
          </p:cNvPr>
          <p:cNvPicPr/>
          <p:nvPr/>
        </p:nvPicPr>
        <p:blipFill>
          <a:blip r:embed="rId3"/>
          <a:stretch>
            <a:fillRect/>
          </a:stretch>
        </p:blipFill>
        <p:spPr>
          <a:xfrm>
            <a:off x="7065105" y="3258396"/>
            <a:ext cx="3509762" cy="1872404"/>
          </a:xfrm>
          <a:prstGeom prst="rect">
            <a:avLst/>
          </a:prstGeom>
        </p:spPr>
      </p:pic>
      <p:pic>
        <p:nvPicPr>
          <p:cNvPr id="56" name="图片 55">
            <a:extLst>
              <a:ext uri="{FF2B5EF4-FFF2-40B4-BE49-F238E27FC236}">
                <a16:creationId xmlns:a16="http://schemas.microsoft.com/office/drawing/2014/main" id="{A387885E-01BF-45DC-9D7E-BD6FA5A6FB06}"/>
              </a:ext>
            </a:extLst>
          </p:cNvPr>
          <p:cNvPicPr/>
          <p:nvPr/>
        </p:nvPicPr>
        <p:blipFill>
          <a:blip r:embed="rId4"/>
          <a:stretch>
            <a:fillRect/>
          </a:stretch>
        </p:blipFill>
        <p:spPr>
          <a:xfrm>
            <a:off x="652355" y="3512925"/>
            <a:ext cx="5274310" cy="1363345"/>
          </a:xfrm>
          <a:prstGeom prst="rect">
            <a:avLst/>
          </a:prstGeom>
        </p:spPr>
      </p:pic>
    </p:spTree>
    <p:extLst>
      <p:ext uri="{BB962C8B-B14F-4D97-AF65-F5344CB8AC3E}">
        <p14:creationId xmlns:p14="http://schemas.microsoft.com/office/powerpoint/2010/main" val="3041423876"/>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4-0724-4"/>
</p:tagLst>
</file>

<file path=ppt/theme/theme1.xml><?xml version="1.0" encoding="utf-8"?>
<a:theme xmlns:a="http://schemas.openxmlformats.org/drawingml/2006/main" name="第一PPT，www.1ppt.com">
  <a:themeElements>
    <a:clrScheme name="自定义 618">
      <a:dk1>
        <a:srgbClr val="000000"/>
      </a:dk1>
      <a:lt1>
        <a:srgbClr val="FFFFFF"/>
      </a:lt1>
      <a:dk2>
        <a:srgbClr val="778495"/>
      </a:dk2>
      <a:lt2>
        <a:srgbClr val="F0F0F0"/>
      </a:lt2>
      <a:accent1>
        <a:srgbClr val="E49140"/>
      </a:accent1>
      <a:accent2>
        <a:srgbClr val="34A9B3"/>
      </a:accent2>
      <a:accent3>
        <a:srgbClr val="E49140"/>
      </a:accent3>
      <a:accent4>
        <a:srgbClr val="34A9B3"/>
      </a:accent4>
      <a:accent5>
        <a:srgbClr val="E49140"/>
      </a:accent5>
      <a:accent6>
        <a:srgbClr val="34A9B3"/>
      </a:accent6>
      <a:hlink>
        <a:srgbClr val="E49140"/>
      </a:hlink>
      <a:folHlink>
        <a:srgbClr val="34A9B3"/>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TotalTime>
  <Words>1133</Words>
  <Application>Microsoft Office PowerPoint</Application>
  <PresentationFormat>宽屏</PresentationFormat>
  <Paragraphs>161</Paragraphs>
  <Slides>22</Slides>
  <Notes>21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3" baseType="lpstr">
      <vt:lpstr>Google Sans</vt:lpstr>
      <vt:lpstr>Roboto Regular</vt:lpstr>
      <vt:lpstr>等线</vt:lpstr>
      <vt:lpstr>思源宋体</vt:lpstr>
      <vt:lpstr>微软雅黑</vt:lpstr>
      <vt:lpstr>Arial</vt:lpstr>
      <vt:lpstr>Calibri</vt:lpstr>
      <vt:lpstr>Franklin Gothic Medium</vt:lpstr>
      <vt:lpstr>Times New Roman</vt:lpstr>
      <vt:lpstr>第一PPT，www.1ppt.com</vt:lpstr>
      <vt:lpstr>CorelDRAW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4-0724-4</dc:title>
  <dc:creator>007</dc:creator>
  <cp:lastModifiedBy>利峰 孙</cp:lastModifiedBy>
  <cp:revision>226</cp:revision>
  <dcterms:created xsi:type="dcterms:W3CDTF">2019-03-12T14:06:10Z</dcterms:created>
  <dcterms:modified xsi:type="dcterms:W3CDTF">2023-10-30T08:00:57Z</dcterms:modified>
</cp:coreProperties>
</file>