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6" r:id="rId12"/>
    <p:sldId id="267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7536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763" y="2209800"/>
            <a:ext cx="9148763" cy="4648200"/>
            <a:chOff x="-3" y="1392"/>
            <a:chExt cx="5763" cy="29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gray">
            <a:xfrm>
              <a:off x="5" y="1428"/>
              <a:ext cx="5755" cy="289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16" y="1403"/>
              <a:ext cx="1585" cy="2896"/>
              <a:chOff x="116" y="-3"/>
              <a:chExt cx="1585" cy="2896"/>
            </a:xfrm>
          </p:grpSpPr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96" name="Line 6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97" name="Line 7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98" name="Line 8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99" name="Line 9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00" name="Line 10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01" name="Line 11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02" name="Oval 1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03" name="Oval 1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04" name="Oval 14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05" name="Oval 15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06" name="Oval 16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07" name="Oval 17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08" name="Oval 18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09" name="Oval 19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10" name="Oval 20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11" name="Oval 21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12" name="Oval 22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13" name="Oval 23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14" name="Oval 24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15" name="Oval 25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16" name="Oval 26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17" name="Oval 27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18" name="Oval 28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19" name="Oval 29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20" name="Oval 30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21" name="Oval 31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grpSp>
            <p:nvGrpSpPr>
              <p:cNvPr id="6" name="Group 32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70" name="Line 33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71" name="Line 34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72" name="Line 35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73" name="Line 36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74" name="Line 37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75" name="Line 38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76" name="Oval 39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77" name="Oval 40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78" name="Oval 4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79" name="Oval 42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80" name="Oval 4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81" name="Oval 44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82" name="Oval 45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83" name="Oval 46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84" name="Oval 47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85" name="Oval 48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86" name="Oval 49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87" name="Oval 50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88" name="Oval 51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89" name="Oval 52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90" name="Oval 53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91" name="Oval 54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92" name="Oval 55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93" name="Oval 56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94" name="Oval 57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95" name="Oval 58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</p:grp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1791" y="1406"/>
              <a:ext cx="1585" cy="2896"/>
              <a:chOff x="116" y="-3"/>
              <a:chExt cx="1585" cy="2896"/>
            </a:xfrm>
          </p:grpSpPr>
          <p:grpSp>
            <p:nvGrpSpPr>
              <p:cNvPr id="8" name="Group 60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42" name="Line 61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43" name="Line 62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44" name="Line 63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45" name="Line 64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46" name="Line 65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47" name="Line 66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48" name="Oval 67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49" name="Oval 68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50" name="Oval 69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51" name="Oval 7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52" name="Oval 71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53" name="Oval 7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54" name="Oval 73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55" name="Oval 74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56" name="Oval 75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57" name="Oval 76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58" name="Oval 77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59" name="Oval 78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60" name="Oval 79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61" name="Oval 80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62" name="Oval 81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63" name="Oval 82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64" name="Oval 83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65" name="Oval 84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66" name="Oval 85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67" name="Oval 8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grpSp>
            <p:nvGrpSpPr>
              <p:cNvPr id="14" name="Group 87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16" name="Line 88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17" name="Line 89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18" name="Line 90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19" name="Line 91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20" name="Line 92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21" name="Line 93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22" name="Oval 94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23" name="Oval 95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24" name="Oval 96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25" name="Oval 9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26" name="Oval 98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27" name="Oval 9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28" name="Oval 100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29" name="Oval 101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30" name="Oval 102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31" name="Oval 103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32" name="Oval 104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33" name="Oval 105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34" name="Oval 106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35" name="Oval 107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36" name="Oval 108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37" name="Oval 109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38" name="Oval 110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39" name="Oval 111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40" name="Oval 112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41" name="Oval 113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</p:grpSp>
        <p:grpSp>
          <p:nvGrpSpPr>
            <p:cNvPr id="16" name="Group 114"/>
            <p:cNvGrpSpPr>
              <a:grpSpLocks/>
            </p:cNvGrpSpPr>
            <p:nvPr/>
          </p:nvGrpSpPr>
          <p:grpSpPr bwMode="auto">
            <a:xfrm>
              <a:off x="3470" y="1406"/>
              <a:ext cx="1585" cy="2896"/>
              <a:chOff x="116" y="-3"/>
              <a:chExt cx="1585" cy="2896"/>
            </a:xfrm>
          </p:grpSpPr>
          <p:grpSp>
            <p:nvGrpSpPr>
              <p:cNvPr id="17" name="Group 115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88" name="Line 116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89" name="Line 117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90" name="Line 118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91" name="Line 119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92" name="Line 120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93" name="Line 121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94" name="Oval 12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95" name="Oval 12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96" name="Oval 124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97" name="Oval 125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98" name="Oval 126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99" name="Oval 127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00" name="Oval 128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01" name="Oval 129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02" name="Oval 130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03" name="Oval 131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04" name="Oval 132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05" name="Oval 133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06" name="Oval 134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07" name="Oval 135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08" name="Oval 136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09" name="Oval 137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10" name="Oval 138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11" name="Oval 139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12" name="Oval 140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13" name="Oval 141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grpSp>
            <p:nvGrpSpPr>
              <p:cNvPr id="18" name="Group 142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62" name="Line 143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63" name="Line 144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64" name="Line 145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65" name="Line 146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66" name="Line 147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67" name="Line 148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68" name="Oval 149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69" name="Oval 150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0" name="Oval 15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1" name="Oval 152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2" name="Oval 15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3" name="Oval 154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4" name="Oval 155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5" name="Oval 156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6" name="Oval 157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7" name="Oval 158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8" name="Oval 159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9" name="Oval 160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80" name="Oval 161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81" name="Oval 162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82" name="Oval 163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83" name="Oval 164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84" name="Oval 165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85" name="Oval 166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86" name="Oval 167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87" name="Oval 168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</p:grpSp>
        <p:sp>
          <p:nvSpPr>
            <p:cNvPr id="9" name="Line 169"/>
            <p:cNvSpPr>
              <a:spLocks noChangeShapeType="1"/>
            </p:cNvSpPr>
            <p:nvPr/>
          </p:nvSpPr>
          <p:spPr bwMode="gray">
            <a:xfrm>
              <a:off x="5173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Line 170"/>
            <p:cNvSpPr>
              <a:spLocks noChangeShapeType="1"/>
            </p:cNvSpPr>
            <p:nvPr/>
          </p:nvSpPr>
          <p:spPr bwMode="gray">
            <a:xfrm>
              <a:off x="5324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Line 171"/>
            <p:cNvSpPr>
              <a:spLocks noChangeShapeType="1"/>
            </p:cNvSpPr>
            <p:nvPr/>
          </p:nvSpPr>
          <p:spPr bwMode="gray">
            <a:xfrm>
              <a:off x="5460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" name="Line 172"/>
            <p:cNvSpPr>
              <a:spLocks noChangeShapeType="1"/>
            </p:cNvSpPr>
            <p:nvPr/>
          </p:nvSpPr>
          <p:spPr bwMode="gray">
            <a:xfrm>
              <a:off x="5596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" name="Line 173"/>
            <p:cNvSpPr>
              <a:spLocks noChangeShapeType="1"/>
            </p:cNvSpPr>
            <p:nvPr/>
          </p:nvSpPr>
          <p:spPr bwMode="gray">
            <a:xfrm>
              <a:off x="5732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19" name="Group 174"/>
            <p:cNvGrpSpPr>
              <a:grpSpLocks/>
            </p:cNvGrpSpPr>
            <p:nvPr/>
          </p:nvGrpSpPr>
          <p:grpSpPr bwMode="auto">
            <a:xfrm>
              <a:off x="-3" y="1465"/>
              <a:ext cx="5763" cy="2778"/>
              <a:chOff x="-3" y="1510"/>
              <a:chExt cx="5763" cy="2778"/>
            </a:xfrm>
          </p:grpSpPr>
          <p:grpSp>
            <p:nvGrpSpPr>
              <p:cNvPr id="20" name="Group 175"/>
              <p:cNvGrpSpPr>
                <a:grpSpLocks/>
              </p:cNvGrpSpPr>
              <p:nvPr userDrawn="1"/>
            </p:nvGrpSpPr>
            <p:grpSpPr bwMode="auto">
              <a:xfrm>
                <a:off x="-1" y="1525"/>
                <a:ext cx="5758" cy="272"/>
                <a:chOff x="5" y="119"/>
                <a:chExt cx="5763" cy="272"/>
              </a:xfrm>
            </p:grpSpPr>
            <p:sp>
              <p:nvSpPr>
                <p:cNvPr id="57" name="Line 17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8" name="Line 17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9" name="Line 17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grpSp>
            <p:nvGrpSpPr>
              <p:cNvPr id="21" name="Group 179"/>
              <p:cNvGrpSpPr>
                <a:grpSpLocks/>
              </p:cNvGrpSpPr>
              <p:nvPr userDrawn="1"/>
            </p:nvGrpSpPr>
            <p:grpSpPr bwMode="auto">
              <a:xfrm>
                <a:off x="2" y="1933"/>
                <a:ext cx="5758" cy="272"/>
                <a:chOff x="5" y="119"/>
                <a:chExt cx="5763" cy="272"/>
              </a:xfrm>
            </p:grpSpPr>
            <p:sp>
              <p:nvSpPr>
                <p:cNvPr id="54" name="Line 180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5" name="Line 181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6" name="Line 182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grpSp>
            <p:nvGrpSpPr>
              <p:cNvPr id="22" name="Group 183"/>
              <p:cNvGrpSpPr>
                <a:grpSpLocks/>
              </p:cNvGrpSpPr>
              <p:nvPr userDrawn="1"/>
            </p:nvGrpSpPr>
            <p:grpSpPr bwMode="auto">
              <a:xfrm>
                <a:off x="-2" y="2352"/>
                <a:ext cx="5752" cy="272"/>
                <a:chOff x="5" y="119"/>
                <a:chExt cx="5763" cy="272"/>
              </a:xfrm>
            </p:grpSpPr>
            <p:sp>
              <p:nvSpPr>
                <p:cNvPr id="51" name="Line 184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2" name="Line 185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3" name="Line 186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grpSp>
            <p:nvGrpSpPr>
              <p:cNvPr id="225" name="Group 187"/>
              <p:cNvGrpSpPr>
                <a:grpSpLocks/>
              </p:cNvGrpSpPr>
              <p:nvPr userDrawn="1"/>
            </p:nvGrpSpPr>
            <p:grpSpPr bwMode="auto">
              <a:xfrm>
                <a:off x="-2" y="2750"/>
                <a:ext cx="5759" cy="272"/>
                <a:chOff x="5" y="119"/>
                <a:chExt cx="5763" cy="272"/>
              </a:xfrm>
            </p:grpSpPr>
            <p:sp>
              <p:nvSpPr>
                <p:cNvPr id="48" name="Line 188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9" name="Line 189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50" name="Line 190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grpSp>
            <p:nvGrpSpPr>
              <p:cNvPr id="226" name="Group 191"/>
              <p:cNvGrpSpPr>
                <a:grpSpLocks/>
              </p:cNvGrpSpPr>
              <p:nvPr userDrawn="1"/>
            </p:nvGrpSpPr>
            <p:grpSpPr bwMode="auto">
              <a:xfrm>
                <a:off x="1" y="3158"/>
                <a:ext cx="5759" cy="271"/>
                <a:chOff x="5" y="119"/>
                <a:chExt cx="5763" cy="272"/>
              </a:xfrm>
            </p:grpSpPr>
            <p:sp>
              <p:nvSpPr>
                <p:cNvPr id="45" name="Line 19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6" name="Line 193"/>
                <p:cNvSpPr>
                  <a:spLocks noChangeShapeType="1"/>
                </p:cNvSpPr>
                <p:nvPr userDrawn="1"/>
              </p:nvSpPr>
              <p:spPr bwMode="gray">
                <a:xfrm>
                  <a:off x="8" y="2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7" name="Line 19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grpSp>
            <p:nvGrpSpPr>
              <p:cNvPr id="227" name="Group 195"/>
              <p:cNvGrpSpPr>
                <a:grpSpLocks/>
              </p:cNvGrpSpPr>
              <p:nvPr userDrawn="1"/>
            </p:nvGrpSpPr>
            <p:grpSpPr bwMode="auto">
              <a:xfrm>
                <a:off x="-3" y="3576"/>
                <a:ext cx="5753" cy="272"/>
                <a:chOff x="5" y="119"/>
                <a:chExt cx="5763" cy="272"/>
              </a:xfrm>
            </p:grpSpPr>
            <p:sp>
              <p:nvSpPr>
                <p:cNvPr id="42" name="Line 19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3" name="Line 19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4" name="Line 19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grpSp>
            <p:nvGrpSpPr>
              <p:cNvPr id="228" name="Group 199"/>
              <p:cNvGrpSpPr>
                <a:grpSpLocks/>
              </p:cNvGrpSpPr>
              <p:nvPr userDrawn="1"/>
            </p:nvGrpSpPr>
            <p:grpSpPr bwMode="auto">
              <a:xfrm>
                <a:off x="-3" y="3999"/>
                <a:ext cx="5757" cy="272"/>
                <a:chOff x="5" y="119"/>
                <a:chExt cx="5763" cy="272"/>
              </a:xfrm>
            </p:grpSpPr>
            <p:sp>
              <p:nvSpPr>
                <p:cNvPr id="39" name="Line 200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0" name="Line 201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1" name="Line 202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  <p:sp>
            <p:nvSpPr>
              <p:cNvPr id="23" name="Oval 203"/>
              <p:cNvSpPr>
                <a:spLocks noChangeArrowheads="1"/>
              </p:cNvSpPr>
              <p:nvPr userDrawn="1"/>
            </p:nvSpPr>
            <p:spPr bwMode="gray">
              <a:xfrm>
                <a:off x="5151" y="177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4" name="Oval 204"/>
              <p:cNvSpPr>
                <a:spLocks noChangeArrowheads="1"/>
              </p:cNvSpPr>
              <p:nvPr userDrawn="1"/>
            </p:nvSpPr>
            <p:spPr bwMode="gray">
              <a:xfrm>
                <a:off x="5149" y="2186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" name="Oval 205"/>
              <p:cNvSpPr>
                <a:spLocks noChangeArrowheads="1"/>
              </p:cNvSpPr>
              <p:nvPr userDrawn="1"/>
            </p:nvSpPr>
            <p:spPr bwMode="gray">
              <a:xfrm>
                <a:off x="5439" y="1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6" name="Oval 206"/>
              <p:cNvSpPr>
                <a:spLocks noChangeArrowheads="1"/>
              </p:cNvSpPr>
              <p:nvPr userDrawn="1"/>
            </p:nvSpPr>
            <p:spPr bwMode="gray">
              <a:xfrm>
                <a:off x="5439" y="218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7" name="Oval 207"/>
              <p:cNvSpPr>
                <a:spLocks noChangeArrowheads="1"/>
              </p:cNvSpPr>
              <p:nvPr userDrawn="1"/>
            </p:nvSpPr>
            <p:spPr bwMode="gray">
              <a:xfrm>
                <a:off x="5709" y="191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" name="Oval 208"/>
              <p:cNvSpPr>
                <a:spLocks noChangeArrowheads="1"/>
              </p:cNvSpPr>
              <p:nvPr userDrawn="1"/>
            </p:nvSpPr>
            <p:spPr bwMode="gray">
              <a:xfrm>
                <a:off x="5709" y="260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9" name="Oval 209"/>
              <p:cNvSpPr>
                <a:spLocks noChangeArrowheads="1"/>
              </p:cNvSpPr>
              <p:nvPr userDrawn="1"/>
            </p:nvSpPr>
            <p:spPr bwMode="gray">
              <a:xfrm>
                <a:off x="5151" y="247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0" name="Oval 210"/>
              <p:cNvSpPr>
                <a:spLocks noChangeArrowheads="1"/>
              </p:cNvSpPr>
              <p:nvPr userDrawn="1"/>
            </p:nvSpPr>
            <p:spPr bwMode="gray">
              <a:xfrm>
                <a:off x="5149" y="2863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1" name="Oval 211"/>
              <p:cNvSpPr>
                <a:spLocks noChangeArrowheads="1"/>
              </p:cNvSpPr>
              <p:nvPr userDrawn="1"/>
            </p:nvSpPr>
            <p:spPr bwMode="gray">
              <a:xfrm>
                <a:off x="5154" y="314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2" name="Oval 212"/>
              <p:cNvSpPr>
                <a:spLocks noChangeArrowheads="1"/>
              </p:cNvSpPr>
              <p:nvPr userDrawn="1"/>
            </p:nvSpPr>
            <p:spPr bwMode="gray">
              <a:xfrm>
                <a:off x="5437" y="287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" name="Oval 213"/>
              <p:cNvSpPr>
                <a:spLocks noChangeArrowheads="1"/>
              </p:cNvSpPr>
              <p:nvPr userDrawn="1"/>
            </p:nvSpPr>
            <p:spPr bwMode="gray">
              <a:xfrm>
                <a:off x="5147" y="355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4" name="Oval 214"/>
              <p:cNvSpPr>
                <a:spLocks noChangeArrowheads="1"/>
              </p:cNvSpPr>
              <p:nvPr userDrawn="1"/>
            </p:nvSpPr>
            <p:spPr bwMode="gray">
              <a:xfrm>
                <a:off x="5145" y="382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5" name="Oval 215"/>
              <p:cNvSpPr>
                <a:spLocks noChangeArrowheads="1"/>
              </p:cNvSpPr>
              <p:nvPr userDrawn="1"/>
            </p:nvSpPr>
            <p:spPr bwMode="gray">
              <a:xfrm>
                <a:off x="5711" y="327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6" name="Oval 216"/>
              <p:cNvSpPr>
                <a:spLocks noChangeArrowheads="1"/>
              </p:cNvSpPr>
              <p:nvPr userDrawn="1"/>
            </p:nvSpPr>
            <p:spPr bwMode="gray">
              <a:xfrm>
                <a:off x="5435" y="355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7" name="Oval 217"/>
              <p:cNvSpPr>
                <a:spLocks noChangeArrowheads="1"/>
              </p:cNvSpPr>
              <p:nvPr userDrawn="1"/>
            </p:nvSpPr>
            <p:spPr bwMode="gray">
              <a:xfrm>
                <a:off x="5433" y="424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8" name="Oval 218"/>
              <p:cNvSpPr>
                <a:spLocks noChangeArrowheads="1"/>
              </p:cNvSpPr>
              <p:nvPr userDrawn="1"/>
            </p:nvSpPr>
            <p:spPr bwMode="gray">
              <a:xfrm>
                <a:off x="5701" y="398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15" name="Rectangle 219"/>
            <p:cNvSpPr>
              <a:spLocks noChangeArrowheads="1"/>
            </p:cNvSpPr>
            <p:nvPr/>
          </p:nvSpPr>
          <p:spPr bwMode="gray">
            <a:xfrm>
              <a:off x="0" y="1392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aphicFrame>
        <p:nvGraphicFramePr>
          <p:cNvPr id="222" name="Object 220"/>
          <p:cNvGraphicFramePr>
            <a:graphicFrameLocks noChangeAspect="1"/>
          </p:cNvGraphicFramePr>
          <p:nvPr/>
        </p:nvGraphicFramePr>
        <p:xfrm>
          <a:off x="0" y="0"/>
          <a:ext cx="91440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7707937" imgH="1701587" progId="Photoshop.Image.6">
                  <p:embed/>
                </p:oleObj>
              </mc:Choice>
              <mc:Fallback>
                <p:oleObj name="Image" r:id="rId3" imgW="7707937" imgH="1701587" progId="Photoshop.Image.6">
                  <p:embed/>
                  <p:pic>
                    <p:nvPicPr>
                      <p:cNvPr id="0" name="Objec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1">
                                    <a:gamma/>
                                    <a:tint val="72941"/>
                                    <a:invGamma/>
                                    <a:alpha val="39999"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" name="Oval 221" descr="06_original_w"/>
          <p:cNvSpPr>
            <a:spLocks noChangeArrowheads="1"/>
          </p:cNvSpPr>
          <p:nvPr/>
        </p:nvSpPr>
        <p:spPr bwMode="gray">
          <a:xfrm>
            <a:off x="323850" y="1484313"/>
            <a:ext cx="1800225" cy="187325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224" name="Picture 22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DFEF9"/>
              </a:clrFrom>
              <a:clrTo>
                <a:srgbClr val="FDFEF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926" name="Rectangle 222"/>
          <p:cNvSpPr>
            <a:spLocks noGrp="1" noChangeArrowheads="1"/>
          </p:cNvSpPr>
          <p:nvPr>
            <p:ph type="ctrTitle"/>
          </p:nvPr>
        </p:nvSpPr>
        <p:spPr>
          <a:xfrm>
            <a:off x="3352800" y="3276600"/>
            <a:ext cx="5105400" cy="1012825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0927" name="Rectangle 22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638800"/>
            <a:ext cx="70866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28725"/>
            <a:ext cx="4038600" cy="2471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52863"/>
            <a:ext cx="4038600" cy="2471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28725"/>
            <a:ext cx="4038600" cy="2471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28725"/>
            <a:ext cx="4038600" cy="2471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52863"/>
            <a:ext cx="8229600" cy="2471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095875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4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0958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471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852863"/>
            <a:ext cx="8229600" cy="2471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Rectangle 9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9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gray">
          <a:xfrm>
            <a:off x="1588" y="4763"/>
            <a:ext cx="9144000" cy="9318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12700" y="0"/>
            <a:ext cx="9150350" cy="1012825"/>
            <a:chOff x="476" y="-638"/>
            <a:chExt cx="5764" cy="638"/>
          </a:xfrm>
        </p:grpSpPr>
        <p:sp>
          <p:nvSpPr>
            <p:cNvPr id="199684" name="Oval 4"/>
            <p:cNvSpPr>
              <a:spLocks noChangeArrowheads="1"/>
            </p:cNvSpPr>
            <p:nvPr userDrawn="1"/>
          </p:nvSpPr>
          <p:spPr bwMode="gray">
            <a:xfrm>
              <a:off x="555" y="-28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85" name="Oval 5"/>
            <p:cNvSpPr>
              <a:spLocks noChangeArrowheads="1"/>
            </p:cNvSpPr>
            <p:nvPr userDrawn="1"/>
          </p:nvSpPr>
          <p:spPr bwMode="gray">
            <a:xfrm>
              <a:off x="553" y="-54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86" name="Oval 6"/>
            <p:cNvSpPr>
              <a:spLocks noChangeArrowheads="1"/>
            </p:cNvSpPr>
            <p:nvPr userDrawn="1"/>
          </p:nvSpPr>
          <p:spPr bwMode="gray">
            <a:xfrm>
              <a:off x="843" y="-42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87" name="Oval 7"/>
            <p:cNvSpPr>
              <a:spLocks noChangeArrowheads="1"/>
            </p:cNvSpPr>
            <p:nvPr userDrawn="1"/>
          </p:nvSpPr>
          <p:spPr bwMode="gray">
            <a:xfrm>
              <a:off x="843" y="-13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88" name="Oval 8"/>
            <p:cNvSpPr>
              <a:spLocks noChangeArrowheads="1"/>
            </p:cNvSpPr>
            <p:nvPr userDrawn="1"/>
          </p:nvSpPr>
          <p:spPr bwMode="gray">
            <a:xfrm>
              <a:off x="1113" y="-289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89" name="Oval 9"/>
            <p:cNvSpPr>
              <a:spLocks noChangeArrowheads="1"/>
            </p:cNvSpPr>
            <p:nvPr userDrawn="1"/>
          </p:nvSpPr>
          <p:spPr bwMode="gray">
            <a:xfrm>
              <a:off x="1249" y="-151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90" name="Line 10"/>
            <p:cNvSpPr>
              <a:spLocks noChangeShapeType="1"/>
            </p:cNvSpPr>
            <p:nvPr userDrawn="1"/>
          </p:nvSpPr>
          <p:spPr bwMode="gray">
            <a:xfrm>
              <a:off x="577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91" name="Line 11"/>
            <p:cNvSpPr>
              <a:spLocks noChangeShapeType="1"/>
            </p:cNvSpPr>
            <p:nvPr userDrawn="1"/>
          </p:nvSpPr>
          <p:spPr bwMode="gray">
            <a:xfrm>
              <a:off x="71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92" name="Line 12"/>
            <p:cNvSpPr>
              <a:spLocks noChangeShapeType="1"/>
            </p:cNvSpPr>
            <p:nvPr userDrawn="1"/>
          </p:nvSpPr>
          <p:spPr bwMode="gray">
            <a:xfrm>
              <a:off x="864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93" name="Line 13"/>
            <p:cNvSpPr>
              <a:spLocks noChangeShapeType="1"/>
            </p:cNvSpPr>
            <p:nvPr userDrawn="1"/>
          </p:nvSpPr>
          <p:spPr bwMode="gray">
            <a:xfrm>
              <a:off x="1000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94" name="Line 14"/>
            <p:cNvSpPr>
              <a:spLocks noChangeShapeType="1"/>
            </p:cNvSpPr>
            <p:nvPr userDrawn="1"/>
          </p:nvSpPr>
          <p:spPr bwMode="gray">
            <a:xfrm>
              <a:off x="1136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95" name="Line 15"/>
            <p:cNvSpPr>
              <a:spLocks noChangeShapeType="1"/>
            </p:cNvSpPr>
            <p:nvPr userDrawn="1"/>
          </p:nvSpPr>
          <p:spPr bwMode="gray">
            <a:xfrm>
              <a:off x="1272" y="-635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96" name="Line 16"/>
            <p:cNvSpPr>
              <a:spLocks noChangeShapeType="1"/>
            </p:cNvSpPr>
            <p:nvPr userDrawn="1"/>
          </p:nvSpPr>
          <p:spPr bwMode="gray">
            <a:xfrm>
              <a:off x="1414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97" name="Line 17"/>
            <p:cNvSpPr>
              <a:spLocks noChangeShapeType="1"/>
            </p:cNvSpPr>
            <p:nvPr userDrawn="1"/>
          </p:nvSpPr>
          <p:spPr bwMode="gray">
            <a:xfrm>
              <a:off x="1565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98" name="Line 18"/>
            <p:cNvSpPr>
              <a:spLocks noChangeShapeType="1"/>
            </p:cNvSpPr>
            <p:nvPr userDrawn="1"/>
          </p:nvSpPr>
          <p:spPr bwMode="gray">
            <a:xfrm>
              <a:off x="1701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699" name="Line 19"/>
            <p:cNvSpPr>
              <a:spLocks noChangeShapeType="1"/>
            </p:cNvSpPr>
            <p:nvPr userDrawn="1"/>
          </p:nvSpPr>
          <p:spPr bwMode="gray">
            <a:xfrm>
              <a:off x="1837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00" name="Line 20"/>
            <p:cNvSpPr>
              <a:spLocks noChangeShapeType="1"/>
            </p:cNvSpPr>
            <p:nvPr userDrawn="1"/>
          </p:nvSpPr>
          <p:spPr bwMode="gray">
            <a:xfrm>
              <a:off x="1973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01" name="Line 21"/>
            <p:cNvSpPr>
              <a:spLocks noChangeShapeType="1"/>
            </p:cNvSpPr>
            <p:nvPr userDrawn="1"/>
          </p:nvSpPr>
          <p:spPr bwMode="gray">
            <a:xfrm>
              <a:off x="210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02" name="Oval 22"/>
            <p:cNvSpPr>
              <a:spLocks noChangeArrowheads="1"/>
            </p:cNvSpPr>
            <p:nvPr userDrawn="1"/>
          </p:nvSpPr>
          <p:spPr bwMode="gray">
            <a:xfrm>
              <a:off x="1392" y="-28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03" name="Oval 23"/>
            <p:cNvSpPr>
              <a:spLocks noChangeArrowheads="1"/>
            </p:cNvSpPr>
            <p:nvPr userDrawn="1"/>
          </p:nvSpPr>
          <p:spPr bwMode="gray">
            <a:xfrm>
              <a:off x="1390" y="-542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04" name="Oval 24"/>
            <p:cNvSpPr>
              <a:spLocks noChangeArrowheads="1"/>
            </p:cNvSpPr>
            <p:nvPr userDrawn="1"/>
          </p:nvSpPr>
          <p:spPr bwMode="gray">
            <a:xfrm>
              <a:off x="1680" y="-42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05" name="Oval 25"/>
            <p:cNvSpPr>
              <a:spLocks noChangeArrowheads="1"/>
            </p:cNvSpPr>
            <p:nvPr userDrawn="1"/>
          </p:nvSpPr>
          <p:spPr bwMode="gray">
            <a:xfrm>
              <a:off x="1680" y="-54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06" name="Oval 26"/>
            <p:cNvSpPr>
              <a:spLocks noChangeArrowheads="1"/>
            </p:cNvSpPr>
            <p:nvPr userDrawn="1"/>
          </p:nvSpPr>
          <p:spPr bwMode="gray">
            <a:xfrm>
              <a:off x="1950" y="-28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07" name="Oval 27"/>
            <p:cNvSpPr>
              <a:spLocks noChangeArrowheads="1"/>
            </p:cNvSpPr>
            <p:nvPr userDrawn="1"/>
          </p:nvSpPr>
          <p:spPr bwMode="gray">
            <a:xfrm>
              <a:off x="2086" y="-14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08" name="Oval 28"/>
            <p:cNvSpPr>
              <a:spLocks noChangeArrowheads="1"/>
            </p:cNvSpPr>
            <p:nvPr userDrawn="1"/>
          </p:nvSpPr>
          <p:spPr bwMode="gray">
            <a:xfrm>
              <a:off x="2224" y="-28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09" name="Oval 29"/>
            <p:cNvSpPr>
              <a:spLocks noChangeArrowheads="1"/>
            </p:cNvSpPr>
            <p:nvPr userDrawn="1"/>
          </p:nvSpPr>
          <p:spPr bwMode="gray">
            <a:xfrm>
              <a:off x="2222" y="-54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10" name="Oval 30"/>
            <p:cNvSpPr>
              <a:spLocks noChangeArrowheads="1"/>
            </p:cNvSpPr>
            <p:nvPr userDrawn="1"/>
          </p:nvSpPr>
          <p:spPr bwMode="gray">
            <a:xfrm>
              <a:off x="2512" y="-42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11" name="Oval 31"/>
            <p:cNvSpPr>
              <a:spLocks noChangeArrowheads="1"/>
            </p:cNvSpPr>
            <p:nvPr userDrawn="1"/>
          </p:nvSpPr>
          <p:spPr bwMode="gray">
            <a:xfrm>
              <a:off x="2512" y="-153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12" name="Oval 32"/>
            <p:cNvSpPr>
              <a:spLocks noChangeArrowheads="1"/>
            </p:cNvSpPr>
            <p:nvPr userDrawn="1"/>
          </p:nvSpPr>
          <p:spPr bwMode="gray">
            <a:xfrm>
              <a:off x="2782" y="-289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13" name="Oval 33"/>
            <p:cNvSpPr>
              <a:spLocks noChangeArrowheads="1"/>
            </p:cNvSpPr>
            <p:nvPr userDrawn="1"/>
          </p:nvSpPr>
          <p:spPr bwMode="gray">
            <a:xfrm>
              <a:off x="2918" y="-15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3" name="Group 34"/>
            <p:cNvGrpSpPr>
              <a:grpSpLocks/>
            </p:cNvGrpSpPr>
            <p:nvPr userDrawn="1"/>
          </p:nvGrpSpPr>
          <p:grpSpPr bwMode="auto">
            <a:xfrm>
              <a:off x="2246" y="-638"/>
              <a:ext cx="1532" cy="635"/>
              <a:chOff x="-765" y="-1448"/>
              <a:chExt cx="1532" cy="2896"/>
            </a:xfrm>
          </p:grpSpPr>
          <p:sp>
            <p:nvSpPr>
              <p:cNvPr id="199715" name="Line 35"/>
              <p:cNvSpPr>
                <a:spLocks noChangeShapeType="1"/>
              </p:cNvSpPr>
              <p:nvPr userDrawn="1"/>
            </p:nvSpPr>
            <p:spPr bwMode="gray">
              <a:xfrm>
                <a:off x="-765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16" name="Line 36"/>
              <p:cNvSpPr>
                <a:spLocks noChangeShapeType="1"/>
              </p:cNvSpPr>
              <p:nvPr userDrawn="1"/>
            </p:nvSpPr>
            <p:spPr bwMode="gray">
              <a:xfrm>
                <a:off x="-614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17" name="Line 37"/>
              <p:cNvSpPr>
                <a:spLocks noChangeShapeType="1"/>
              </p:cNvSpPr>
              <p:nvPr userDrawn="1"/>
            </p:nvSpPr>
            <p:spPr bwMode="gray">
              <a:xfrm>
                <a:off x="-478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18" name="Line 38"/>
              <p:cNvSpPr>
                <a:spLocks noChangeShapeType="1"/>
              </p:cNvSpPr>
              <p:nvPr userDrawn="1"/>
            </p:nvSpPr>
            <p:spPr bwMode="gray">
              <a:xfrm>
                <a:off x="-342" y="-1439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19" name="Line 39"/>
              <p:cNvSpPr>
                <a:spLocks noChangeShapeType="1"/>
              </p:cNvSpPr>
              <p:nvPr userDrawn="1"/>
            </p:nvSpPr>
            <p:spPr bwMode="gray">
              <a:xfrm>
                <a:off x="-206" y="-1439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20" name="Line 40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21" name="Line 41"/>
              <p:cNvSpPr>
                <a:spLocks noChangeShapeType="1"/>
              </p:cNvSpPr>
              <p:nvPr userDrawn="1"/>
            </p:nvSpPr>
            <p:spPr bwMode="gray">
              <a:xfrm>
                <a:off x="72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22" name="Line 42"/>
              <p:cNvSpPr>
                <a:spLocks noChangeShapeType="1"/>
              </p:cNvSpPr>
              <p:nvPr userDrawn="1"/>
            </p:nvSpPr>
            <p:spPr bwMode="gray">
              <a:xfrm>
                <a:off x="223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23" name="Line 43"/>
              <p:cNvSpPr>
                <a:spLocks noChangeShapeType="1"/>
              </p:cNvSpPr>
              <p:nvPr userDrawn="1"/>
            </p:nvSpPr>
            <p:spPr bwMode="gray">
              <a:xfrm>
                <a:off x="359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24" name="Line 44"/>
              <p:cNvSpPr>
                <a:spLocks noChangeShapeType="1"/>
              </p:cNvSpPr>
              <p:nvPr userDrawn="1"/>
            </p:nvSpPr>
            <p:spPr bwMode="gray">
              <a:xfrm>
                <a:off x="495" y="-1439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25" name="Line 45"/>
              <p:cNvSpPr>
                <a:spLocks noChangeShapeType="1"/>
              </p:cNvSpPr>
              <p:nvPr userDrawn="1"/>
            </p:nvSpPr>
            <p:spPr bwMode="gray">
              <a:xfrm>
                <a:off x="631" y="-1439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26" name="Line 46"/>
              <p:cNvSpPr>
                <a:spLocks noChangeShapeType="1"/>
              </p:cNvSpPr>
              <p:nvPr userDrawn="1"/>
            </p:nvSpPr>
            <p:spPr bwMode="gray">
              <a:xfrm>
                <a:off x="767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199727" name="Oval 47"/>
            <p:cNvSpPr>
              <a:spLocks noChangeArrowheads="1"/>
            </p:cNvSpPr>
            <p:nvPr userDrawn="1"/>
          </p:nvSpPr>
          <p:spPr bwMode="gray">
            <a:xfrm>
              <a:off x="3061" y="-416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28" name="Oval 48"/>
            <p:cNvSpPr>
              <a:spLocks noChangeArrowheads="1"/>
            </p:cNvSpPr>
            <p:nvPr userDrawn="1"/>
          </p:nvSpPr>
          <p:spPr bwMode="gray">
            <a:xfrm>
              <a:off x="3059" y="-54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29" name="Oval 49"/>
            <p:cNvSpPr>
              <a:spLocks noChangeArrowheads="1"/>
            </p:cNvSpPr>
            <p:nvPr userDrawn="1"/>
          </p:nvSpPr>
          <p:spPr bwMode="gray">
            <a:xfrm>
              <a:off x="3349" y="-41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30" name="Oval 50"/>
            <p:cNvSpPr>
              <a:spLocks noChangeArrowheads="1"/>
            </p:cNvSpPr>
            <p:nvPr userDrawn="1"/>
          </p:nvSpPr>
          <p:spPr bwMode="gray">
            <a:xfrm>
              <a:off x="3349" y="-543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31" name="Oval 51"/>
            <p:cNvSpPr>
              <a:spLocks noChangeArrowheads="1"/>
            </p:cNvSpPr>
            <p:nvPr userDrawn="1"/>
          </p:nvSpPr>
          <p:spPr bwMode="gray">
            <a:xfrm>
              <a:off x="3619" y="-28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32" name="Oval 52"/>
            <p:cNvSpPr>
              <a:spLocks noChangeArrowheads="1"/>
            </p:cNvSpPr>
            <p:nvPr userDrawn="1"/>
          </p:nvSpPr>
          <p:spPr bwMode="gray">
            <a:xfrm>
              <a:off x="3755" y="-151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33" name="Oval 53"/>
            <p:cNvSpPr>
              <a:spLocks noChangeArrowheads="1"/>
            </p:cNvSpPr>
            <p:nvPr userDrawn="1"/>
          </p:nvSpPr>
          <p:spPr bwMode="gray">
            <a:xfrm>
              <a:off x="3913" y="-27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34" name="Oval 54"/>
            <p:cNvSpPr>
              <a:spLocks noChangeArrowheads="1"/>
            </p:cNvSpPr>
            <p:nvPr userDrawn="1"/>
          </p:nvSpPr>
          <p:spPr bwMode="gray">
            <a:xfrm>
              <a:off x="3911" y="-54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35" name="Oval 55"/>
            <p:cNvSpPr>
              <a:spLocks noChangeArrowheads="1"/>
            </p:cNvSpPr>
            <p:nvPr userDrawn="1"/>
          </p:nvSpPr>
          <p:spPr bwMode="gray">
            <a:xfrm>
              <a:off x="4201" y="-45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36" name="Oval 56"/>
            <p:cNvSpPr>
              <a:spLocks noChangeArrowheads="1"/>
            </p:cNvSpPr>
            <p:nvPr userDrawn="1"/>
          </p:nvSpPr>
          <p:spPr bwMode="gray">
            <a:xfrm>
              <a:off x="4201" y="-14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37" name="Oval 57"/>
            <p:cNvSpPr>
              <a:spLocks noChangeArrowheads="1"/>
            </p:cNvSpPr>
            <p:nvPr userDrawn="1"/>
          </p:nvSpPr>
          <p:spPr bwMode="gray">
            <a:xfrm>
              <a:off x="4471" y="-29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38" name="Oval 58"/>
            <p:cNvSpPr>
              <a:spLocks noChangeArrowheads="1"/>
            </p:cNvSpPr>
            <p:nvPr userDrawn="1"/>
          </p:nvSpPr>
          <p:spPr bwMode="gray">
            <a:xfrm>
              <a:off x="4607" y="-15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" name="Group 59"/>
            <p:cNvGrpSpPr>
              <a:grpSpLocks/>
            </p:cNvGrpSpPr>
            <p:nvPr userDrawn="1"/>
          </p:nvGrpSpPr>
          <p:grpSpPr bwMode="auto">
            <a:xfrm>
              <a:off x="3935" y="-638"/>
              <a:ext cx="1532" cy="635"/>
              <a:chOff x="-765" y="-1448"/>
              <a:chExt cx="1532" cy="2896"/>
            </a:xfrm>
          </p:grpSpPr>
          <p:sp>
            <p:nvSpPr>
              <p:cNvPr id="199740" name="Line 60"/>
              <p:cNvSpPr>
                <a:spLocks noChangeShapeType="1"/>
              </p:cNvSpPr>
              <p:nvPr userDrawn="1"/>
            </p:nvSpPr>
            <p:spPr bwMode="gray">
              <a:xfrm>
                <a:off x="-765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41" name="Line 61"/>
              <p:cNvSpPr>
                <a:spLocks noChangeShapeType="1"/>
              </p:cNvSpPr>
              <p:nvPr userDrawn="1"/>
            </p:nvSpPr>
            <p:spPr bwMode="gray">
              <a:xfrm>
                <a:off x="-614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42" name="Line 62"/>
              <p:cNvSpPr>
                <a:spLocks noChangeShapeType="1"/>
              </p:cNvSpPr>
              <p:nvPr userDrawn="1"/>
            </p:nvSpPr>
            <p:spPr bwMode="gray">
              <a:xfrm>
                <a:off x="-478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43" name="Line 63"/>
              <p:cNvSpPr>
                <a:spLocks noChangeShapeType="1"/>
              </p:cNvSpPr>
              <p:nvPr userDrawn="1"/>
            </p:nvSpPr>
            <p:spPr bwMode="gray">
              <a:xfrm>
                <a:off x="-342" y="-1439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44" name="Line 64"/>
              <p:cNvSpPr>
                <a:spLocks noChangeShapeType="1"/>
              </p:cNvSpPr>
              <p:nvPr userDrawn="1"/>
            </p:nvSpPr>
            <p:spPr bwMode="gray">
              <a:xfrm>
                <a:off x="-206" y="-1439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45" name="Line 65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46" name="Line 66"/>
              <p:cNvSpPr>
                <a:spLocks noChangeShapeType="1"/>
              </p:cNvSpPr>
              <p:nvPr userDrawn="1"/>
            </p:nvSpPr>
            <p:spPr bwMode="gray">
              <a:xfrm>
                <a:off x="72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47" name="Line 67"/>
              <p:cNvSpPr>
                <a:spLocks noChangeShapeType="1"/>
              </p:cNvSpPr>
              <p:nvPr userDrawn="1"/>
            </p:nvSpPr>
            <p:spPr bwMode="gray">
              <a:xfrm>
                <a:off x="223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48" name="Line 68"/>
              <p:cNvSpPr>
                <a:spLocks noChangeShapeType="1"/>
              </p:cNvSpPr>
              <p:nvPr userDrawn="1"/>
            </p:nvSpPr>
            <p:spPr bwMode="gray">
              <a:xfrm>
                <a:off x="359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49" name="Line 69"/>
              <p:cNvSpPr>
                <a:spLocks noChangeShapeType="1"/>
              </p:cNvSpPr>
              <p:nvPr userDrawn="1"/>
            </p:nvSpPr>
            <p:spPr bwMode="gray">
              <a:xfrm>
                <a:off x="495" y="-1439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50" name="Line 70"/>
              <p:cNvSpPr>
                <a:spLocks noChangeShapeType="1"/>
              </p:cNvSpPr>
              <p:nvPr userDrawn="1"/>
            </p:nvSpPr>
            <p:spPr bwMode="gray">
              <a:xfrm>
                <a:off x="631" y="-1439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9751" name="Line 71"/>
              <p:cNvSpPr>
                <a:spLocks noChangeShapeType="1"/>
              </p:cNvSpPr>
              <p:nvPr userDrawn="1"/>
            </p:nvSpPr>
            <p:spPr bwMode="gray">
              <a:xfrm>
                <a:off x="767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199752" name="Oval 72"/>
            <p:cNvSpPr>
              <a:spLocks noChangeArrowheads="1"/>
            </p:cNvSpPr>
            <p:nvPr userDrawn="1"/>
          </p:nvSpPr>
          <p:spPr bwMode="gray">
            <a:xfrm>
              <a:off x="4750" y="-36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53" name="Oval 73"/>
            <p:cNvSpPr>
              <a:spLocks noChangeArrowheads="1"/>
            </p:cNvSpPr>
            <p:nvPr userDrawn="1"/>
          </p:nvSpPr>
          <p:spPr bwMode="gray">
            <a:xfrm>
              <a:off x="4748" y="-54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54" name="Oval 74"/>
            <p:cNvSpPr>
              <a:spLocks noChangeArrowheads="1"/>
            </p:cNvSpPr>
            <p:nvPr userDrawn="1"/>
          </p:nvSpPr>
          <p:spPr bwMode="gray">
            <a:xfrm>
              <a:off x="5038" y="-42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55" name="Oval 75"/>
            <p:cNvSpPr>
              <a:spLocks noChangeArrowheads="1"/>
            </p:cNvSpPr>
            <p:nvPr userDrawn="1"/>
          </p:nvSpPr>
          <p:spPr bwMode="gray">
            <a:xfrm>
              <a:off x="5038" y="-543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56" name="Oval 76"/>
            <p:cNvSpPr>
              <a:spLocks noChangeArrowheads="1"/>
            </p:cNvSpPr>
            <p:nvPr userDrawn="1"/>
          </p:nvSpPr>
          <p:spPr bwMode="gray">
            <a:xfrm>
              <a:off x="5308" y="-28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57" name="Oval 77"/>
            <p:cNvSpPr>
              <a:spLocks noChangeArrowheads="1"/>
            </p:cNvSpPr>
            <p:nvPr userDrawn="1"/>
          </p:nvSpPr>
          <p:spPr bwMode="gray">
            <a:xfrm>
              <a:off x="5444" y="-151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58" name="Oval 78"/>
            <p:cNvSpPr>
              <a:spLocks noChangeArrowheads="1"/>
            </p:cNvSpPr>
            <p:nvPr userDrawn="1"/>
          </p:nvSpPr>
          <p:spPr bwMode="gray">
            <a:xfrm>
              <a:off x="5580" y="-286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59" name="Oval 79"/>
            <p:cNvSpPr>
              <a:spLocks noChangeArrowheads="1"/>
            </p:cNvSpPr>
            <p:nvPr userDrawn="1"/>
          </p:nvSpPr>
          <p:spPr bwMode="gray">
            <a:xfrm>
              <a:off x="5578" y="-54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60" name="Oval 80"/>
            <p:cNvSpPr>
              <a:spLocks noChangeArrowheads="1"/>
            </p:cNvSpPr>
            <p:nvPr userDrawn="1"/>
          </p:nvSpPr>
          <p:spPr bwMode="gray">
            <a:xfrm>
              <a:off x="5868" y="-42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61" name="Oval 81"/>
            <p:cNvSpPr>
              <a:spLocks noChangeArrowheads="1"/>
            </p:cNvSpPr>
            <p:nvPr userDrawn="1"/>
          </p:nvSpPr>
          <p:spPr bwMode="gray">
            <a:xfrm>
              <a:off x="5868" y="-15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62" name="Oval 82"/>
            <p:cNvSpPr>
              <a:spLocks noChangeArrowheads="1"/>
            </p:cNvSpPr>
            <p:nvPr userDrawn="1"/>
          </p:nvSpPr>
          <p:spPr bwMode="gray">
            <a:xfrm>
              <a:off x="6138" y="-28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63" name="Line 83"/>
            <p:cNvSpPr>
              <a:spLocks noChangeShapeType="1"/>
            </p:cNvSpPr>
            <p:nvPr userDrawn="1"/>
          </p:nvSpPr>
          <p:spPr bwMode="gray">
            <a:xfrm>
              <a:off x="5602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64" name="Line 84"/>
            <p:cNvSpPr>
              <a:spLocks noChangeShapeType="1"/>
            </p:cNvSpPr>
            <p:nvPr userDrawn="1"/>
          </p:nvSpPr>
          <p:spPr bwMode="gray">
            <a:xfrm>
              <a:off x="5753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65" name="Line 85"/>
            <p:cNvSpPr>
              <a:spLocks noChangeShapeType="1"/>
            </p:cNvSpPr>
            <p:nvPr userDrawn="1"/>
          </p:nvSpPr>
          <p:spPr bwMode="gray">
            <a:xfrm>
              <a:off x="5889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66" name="Line 86"/>
            <p:cNvSpPr>
              <a:spLocks noChangeShapeType="1"/>
            </p:cNvSpPr>
            <p:nvPr userDrawn="1"/>
          </p:nvSpPr>
          <p:spPr bwMode="gray">
            <a:xfrm>
              <a:off x="6025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67" name="Line 87"/>
            <p:cNvSpPr>
              <a:spLocks noChangeShapeType="1"/>
            </p:cNvSpPr>
            <p:nvPr userDrawn="1"/>
          </p:nvSpPr>
          <p:spPr bwMode="gray">
            <a:xfrm>
              <a:off x="6161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68" name="Line 88"/>
            <p:cNvSpPr>
              <a:spLocks noChangeShapeType="1"/>
            </p:cNvSpPr>
            <p:nvPr userDrawn="1"/>
          </p:nvSpPr>
          <p:spPr bwMode="gray">
            <a:xfrm>
              <a:off x="476" y="-525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69" name="Line 89"/>
            <p:cNvSpPr>
              <a:spLocks noChangeShapeType="1"/>
            </p:cNvSpPr>
            <p:nvPr userDrawn="1"/>
          </p:nvSpPr>
          <p:spPr bwMode="gray">
            <a:xfrm>
              <a:off x="477" y="-389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70" name="Line 90"/>
            <p:cNvSpPr>
              <a:spLocks noChangeShapeType="1"/>
            </p:cNvSpPr>
            <p:nvPr userDrawn="1"/>
          </p:nvSpPr>
          <p:spPr bwMode="gray">
            <a:xfrm>
              <a:off x="478" y="-253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9771" name="Line 91"/>
            <p:cNvSpPr>
              <a:spLocks noChangeShapeType="1"/>
            </p:cNvSpPr>
            <p:nvPr userDrawn="1"/>
          </p:nvSpPr>
          <p:spPr bwMode="gray">
            <a:xfrm>
              <a:off x="480" y="-126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199772" name="Rectangle 92"/>
          <p:cNvSpPr>
            <a:spLocks noChangeArrowheads="1"/>
          </p:cNvSpPr>
          <p:nvPr/>
        </p:nvSpPr>
        <p:spPr bwMode="gray">
          <a:xfrm>
            <a:off x="0" y="800100"/>
            <a:ext cx="9144000" cy="30162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99773" name="Oval 93" descr="06_original_w"/>
          <p:cNvSpPr>
            <a:spLocks noChangeArrowheads="1"/>
          </p:cNvSpPr>
          <p:nvPr/>
        </p:nvSpPr>
        <p:spPr bwMode="gray">
          <a:xfrm>
            <a:off x="7956550" y="404813"/>
            <a:ext cx="936625" cy="1008062"/>
          </a:xfrm>
          <a:prstGeom prst="ellipse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174" name="Rectangle 9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9775" name="Rectangle 9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Arial" charset="0"/>
              </a:defRPr>
            </a:lvl1pPr>
          </a:lstStyle>
          <a:p>
            <a:fld id="{8464D997-451F-4E71-ACBA-8CA842B24842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199776" name="Rectangle 9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99777" name="Rectangle 9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Arial" charset="0"/>
              </a:defRPr>
            </a:lvl1pPr>
          </a:lstStyle>
          <a:p>
            <a:fld id="{276AA3B7-66A4-4780-AC15-1E76CCD0C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178" name="Rectangle 98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286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1680" y="3276600"/>
            <a:ext cx="6766520" cy="1012825"/>
          </a:xfrm>
        </p:spPr>
        <p:txBody>
          <a:bodyPr/>
          <a:lstStyle/>
          <a:p>
            <a:r>
              <a:rPr lang="zh-CN" altLang="en-US" dirty="0"/>
              <a:t>移动通信和无线网络安全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散列函数</a:t>
            </a:r>
            <a:endParaRPr lang="en-US" altLang="zh-CN" dirty="0"/>
          </a:p>
          <a:p>
            <a:pPr lvl="1"/>
            <a:r>
              <a:rPr lang="zh-CN" altLang="en-US" dirty="0"/>
              <a:t>基本概念</a:t>
            </a:r>
            <a:endParaRPr lang="en-US" altLang="zh-CN" dirty="0"/>
          </a:p>
          <a:p>
            <a:pPr lvl="1"/>
            <a:r>
              <a:rPr lang="zh-CN" altLang="en-US" dirty="0"/>
              <a:t>利用散列函数构造</a:t>
            </a:r>
            <a:r>
              <a:rPr lang="en-US" altLang="zh-CN" dirty="0"/>
              <a:t>MAC</a:t>
            </a:r>
            <a:r>
              <a:rPr lang="zh-CN" altLang="en-US" dirty="0"/>
              <a:t>码的方法</a:t>
            </a:r>
            <a:endParaRPr lang="en-US" altLang="zh-CN" dirty="0"/>
          </a:p>
          <a:p>
            <a:pPr lvl="1"/>
            <a:r>
              <a:rPr lang="zh-CN" altLang="en-US" dirty="0"/>
              <a:t>设计要求</a:t>
            </a:r>
            <a:endParaRPr lang="en-US" altLang="zh-CN" dirty="0"/>
          </a:p>
          <a:p>
            <a:pPr lvl="2"/>
            <a:r>
              <a:rPr lang="zh-CN" altLang="en-US" dirty="0"/>
              <a:t>弱抗碰撞性</a:t>
            </a:r>
            <a:endParaRPr lang="en-US" altLang="zh-CN" dirty="0"/>
          </a:p>
          <a:p>
            <a:pPr lvl="2"/>
            <a:r>
              <a:rPr lang="zh-CN" altLang="en-US" dirty="0"/>
              <a:t>强抗碰撞性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27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数字签名</a:t>
            </a:r>
            <a:endParaRPr lang="en-US" altLang="zh-CN" dirty="0"/>
          </a:p>
          <a:p>
            <a:pPr lvl="1"/>
            <a:r>
              <a:rPr lang="zh-CN" altLang="en-US" dirty="0"/>
              <a:t>基本概念</a:t>
            </a:r>
            <a:endParaRPr lang="en-US" altLang="zh-CN" dirty="0"/>
          </a:p>
          <a:p>
            <a:pPr lvl="1"/>
            <a:r>
              <a:rPr lang="zh-CN" altLang="en-US" dirty="0"/>
              <a:t>数字签名的常见方法</a:t>
            </a:r>
            <a:endParaRPr lang="en-US" altLang="zh-CN" dirty="0"/>
          </a:p>
          <a:p>
            <a:r>
              <a:rPr lang="zh-CN" altLang="en-US" dirty="0"/>
              <a:t>公钥证书</a:t>
            </a:r>
            <a:endParaRPr lang="en-US" altLang="zh-CN" dirty="0"/>
          </a:p>
          <a:p>
            <a:pPr lvl="1"/>
            <a:r>
              <a:rPr lang="zh-CN" altLang="en-US" dirty="0"/>
              <a:t>基本概念</a:t>
            </a:r>
            <a:endParaRPr lang="en-US" altLang="zh-CN" dirty="0"/>
          </a:p>
          <a:p>
            <a:pPr lvl="1"/>
            <a:r>
              <a:rPr lang="zh-CN" altLang="en-US" dirty="0"/>
              <a:t>公钥证书的产生过程及验证方法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身份认证</a:t>
            </a:r>
            <a:endParaRPr lang="en-US" altLang="zh-CN" dirty="0"/>
          </a:p>
          <a:p>
            <a:pPr lvl="1"/>
            <a:r>
              <a:rPr lang="zh-CN" altLang="en-US" dirty="0"/>
              <a:t>认证方式：单向、双向</a:t>
            </a:r>
            <a:endParaRPr lang="en-US" altLang="zh-CN" dirty="0"/>
          </a:p>
          <a:p>
            <a:pPr lvl="1"/>
            <a:r>
              <a:rPr lang="zh-CN" altLang="en-US" dirty="0"/>
              <a:t>认证协议的安全目标</a:t>
            </a:r>
            <a:endParaRPr lang="en-US" altLang="zh-CN" dirty="0"/>
          </a:p>
          <a:p>
            <a:pPr lvl="1"/>
            <a:r>
              <a:rPr lang="zh-CN" altLang="en-US" dirty="0"/>
              <a:t>重发攻击的概念及如何抗重发攻击的常见方法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隐藏终端和暴露终端</a:t>
            </a:r>
            <a:endParaRPr lang="en-US" altLang="zh-CN" dirty="0"/>
          </a:p>
          <a:p>
            <a:r>
              <a:rPr lang="zh-CN" altLang="en-US" dirty="0"/>
              <a:t>频分和时分的概念</a:t>
            </a:r>
            <a:endParaRPr lang="en-US" altLang="zh-CN" dirty="0"/>
          </a:p>
          <a:p>
            <a:r>
              <a:rPr lang="zh-CN" altLang="en-US" dirty="0"/>
              <a:t>蜂窝架构</a:t>
            </a:r>
            <a:endParaRPr lang="en-US" altLang="zh-CN" dirty="0"/>
          </a:p>
          <a:p>
            <a:r>
              <a:rPr lang="en-US" altLang="zh-CN" dirty="0"/>
              <a:t>GSM</a:t>
            </a:r>
            <a:r>
              <a:rPr lang="zh-CN" altLang="en-US" dirty="0"/>
              <a:t>系统架构</a:t>
            </a:r>
            <a:endParaRPr lang="en-US" altLang="zh-CN" dirty="0"/>
          </a:p>
          <a:p>
            <a:r>
              <a:rPr lang="en-US" altLang="zh-CN" dirty="0"/>
              <a:t>GSM</a:t>
            </a:r>
            <a:r>
              <a:rPr lang="zh-CN" altLang="en-US" dirty="0"/>
              <a:t>系统的编号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MSISDN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IMSI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TMSI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IMEI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MSRN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LMSI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LAI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CI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BSIC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无线局域网的概念</a:t>
            </a:r>
            <a:endParaRPr lang="en-US" altLang="zh-CN" dirty="0"/>
          </a:p>
          <a:p>
            <a:pPr lvl="1"/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en-US" altLang="zh-CN" dirty="0"/>
              <a:t>AD-HOC</a:t>
            </a:r>
            <a:r>
              <a:rPr lang="zh-CN" altLang="en-US" dirty="0"/>
              <a:t>模式和</a:t>
            </a:r>
            <a:r>
              <a:rPr lang="en-US" altLang="zh-CN" dirty="0"/>
              <a:t>Infrastructure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en-US" altLang="zh-CN" dirty="0"/>
              <a:t>IBSS</a:t>
            </a:r>
            <a:r>
              <a:rPr lang="zh-CN" altLang="en-US" dirty="0"/>
              <a:t>、</a:t>
            </a:r>
            <a:r>
              <a:rPr lang="en-US" altLang="zh-CN" dirty="0"/>
              <a:t>BSS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ESS</a:t>
            </a:r>
            <a:r>
              <a:rPr lang="zh-CN" altLang="en-US" dirty="0"/>
              <a:t>的概念</a:t>
            </a:r>
            <a:endParaRPr lang="en-US" altLang="zh-CN" dirty="0"/>
          </a:p>
          <a:p>
            <a:pPr lvl="1"/>
            <a:r>
              <a:rPr lang="zh-CN" altLang="en-US" dirty="0"/>
              <a:t>无线局域网的接入过程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第五讲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/>
              <a:t>的身份认证流程</a:t>
            </a:r>
            <a:endParaRPr lang="en-US" altLang="zh-CN" dirty="0"/>
          </a:p>
          <a:p>
            <a:pPr lvl="1"/>
            <a:r>
              <a:rPr lang="zh-CN" altLang="en-US" dirty="0"/>
              <a:t>三元组概念</a:t>
            </a:r>
            <a:endParaRPr lang="en-US" altLang="zh-CN" dirty="0"/>
          </a:p>
          <a:p>
            <a:pPr lvl="1"/>
            <a:r>
              <a:rPr lang="zh-CN" altLang="en-US" dirty="0"/>
              <a:t>安全参数和算法分布</a:t>
            </a:r>
            <a:endParaRPr lang="en-US" altLang="zh-CN" dirty="0"/>
          </a:p>
          <a:p>
            <a:r>
              <a:rPr lang="en-US" altLang="zh-CN" dirty="0"/>
              <a:t>GSM</a:t>
            </a:r>
            <a:r>
              <a:rPr lang="zh-CN" altLang="en-US" dirty="0"/>
              <a:t>的匿名保护</a:t>
            </a:r>
            <a:endParaRPr lang="en-US" altLang="zh-CN" dirty="0"/>
          </a:p>
          <a:p>
            <a:r>
              <a:rPr lang="en-US" altLang="zh-CN" dirty="0"/>
              <a:t>GSM</a:t>
            </a:r>
            <a:r>
              <a:rPr lang="zh-CN" altLang="en-US" dirty="0"/>
              <a:t>安全机制存在的问题</a:t>
            </a:r>
            <a:endParaRPr lang="en-US" altLang="zh-CN" dirty="0"/>
          </a:p>
          <a:p>
            <a:r>
              <a:rPr lang="en-US" altLang="zh-CN" dirty="0"/>
              <a:t>3GPP</a:t>
            </a:r>
            <a:r>
              <a:rPr lang="zh-CN" altLang="en-US" dirty="0"/>
              <a:t>的身份认证</a:t>
            </a:r>
            <a:endParaRPr lang="en-US" altLang="zh-CN" dirty="0"/>
          </a:p>
          <a:p>
            <a:pPr lvl="1"/>
            <a:r>
              <a:rPr lang="zh-CN" altLang="en-US" dirty="0"/>
              <a:t>五元组概念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WEP</a:t>
            </a:r>
            <a:r>
              <a:rPr lang="zh-CN" altLang="en-US" dirty="0"/>
              <a:t>的认证流程及安全问题</a:t>
            </a:r>
            <a:endParaRPr lang="en-US" altLang="zh-CN" dirty="0"/>
          </a:p>
          <a:p>
            <a:r>
              <a:rPr lang="en-US" altLang="zh-CN" dirty="0"/>
              <a:t>WEP</a:t>
            </a:r>
            <a:r>
              <a:rPr lang="zh-CN" altLang="en-US" dirty="0"/>
              <a:t>加密机制流程</a:t>
            </a:r>
            <a:endParaRPr lang="en-US" altLang="zh-CN" dirty="0"/>
          </a:p>
          <a:p>
            <a:r>
              <a:rPr lang="en-US" altLang="zh-CN" dirty="0"/>
              <a:t>WEP</a:t>
            </a:r>
            <a:r>
              <a:rPr lang="zh-CN" altLang="en-US" dirty="0"/>
              <a:t>加密机制安全问题</a:t>
            </a:r>
            <a:endParaRPr lang="en-US" altLang="zh-CN" dirty="0"/>
          </a:p>
          <a:p>
            <a:pPr lvl="1"/>
            <a:r>
              <a:rPr lang="zh-CN" altLang="en-US" dirty="0"/>
              <a:t>数据篡改</a:t>
            </a:r>
            <a:endParaRPr lang="en-US" altLang="zh-CN" dirty="0"/>
          </a:p>
          <a:p>
            <a:pPr lvl="1"/>
            <a:r>
              <a:rPr lang="zh-CN" altLang="en-US" dirty="0"/>
              <a:t>初始向量空间太小问题</a:t>
            </a:r>
            <a:endParaRPr lang="en-US" altLang="zh-CN" dirty="0"/>
          </a:p>
          <a:p>
            <a:pPr lvl="1"/>
            <a:r>
              <a:rPr lang="en-US" altLang="zh-CN" dirty="0"/>
              <a:t>FMS</a:t>
            </a:r>
            <a:r>
              <a:rPr lang="zh-CN" altLang="en-US" dirty="0"/>
              <a:t>攻击：弱</a:t>
            </a:r>
            <a:r>
              <a:rPr lang="en-US" altLang="zh-CN" dirty="0"/>
              <a:t>IV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TKIP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针对的</a:t>
            </a:r>
            <a:r>
              <a:rPr lang="en-US" altLang="zh-CN" dirty="0"/>
              <a:t>WEP</a:t>
            </a:r>
            <a:r>
              <a:rPr lang="zh-CN" altLang="en-US" dirty="0"/>
              <a:t>安全问题及相应的改进对策</a:t>
            </a:r>
            <a:endParaRPr lang="en-US" altLang="zh-CN" dirty="0"/>
          </a:p>
          <a:p>
            <a:r>
              <a:rPr lang="en-US" altLang="zh-CN" dirty="0"/>
              <a:t>CCMP</a:t>
            </a:r>
            <a:r>
              <a:rPr lang="zh-CN" altLang="en-US" dirty="0"/>
              <a:t>加密机制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第一讲：概述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无线通信的分类</a:t>
            </a:r>
            <a:endParaRPr lang="en-US" altLang="zh-CN" dirty="0"/>
          </a:p>
          <a:p>
            <a:pPr lvl="1"/>
            <a:r>
              <a:rPr lang="zh-CN" altLang="en-US" dirty="0"/>
              <a:t>按通信距离划分</a:t>
            </a:r>
            <a:endParaRPr lang="en-US" altLang="zh-CN" dirty="0"/>
          </a:p>
          <a:p>
            <a:pPr lvl="1"/>
            <a:r>
              <a:rPr lang="zh-CN" altLang="en-US" dirty="0"/>
              <a:t>按应用类型划分</a:t>
            </a:r>
            <a:endParaRPr lang="en-US" altLang="zh-CN" dirty="0"/>
          </a:p>
          <a:p>
            <a:pPr lvl="2"/>
            <a:r>
              <a:rPr lang="zh-CN" altLang="en-US" dirty="0"/>
              <a:t>移动通信</a:t>
            </a:r>
            <a:endParaRPr lang="en-US" altLang="zh-CN" dirty="0"/>
          </a:p>
          <a:p>
            <a:pPr lvl="2"/>
            <a:r>
              <a:rPr lang="zh-CN" altLang="en-US" dirty="0"/>
              <a:t>无线网络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信息安全</a:t>
            </a:r>
            <a:endParaRPr lang="en-US" altLang="zh-CN" dirty="0"/>
          </a:p>
          <a:p>
            <a:pPr lvl="1"/>
            <a:r>
              <a:rPr lang="zh-CN" altLang="en-US" dirty="0"/>
              <a:t>信息安全模型</a:t>
            </a:r>
            <a:endParaRPr lang="en-US" altLang="zh-CN" dirty="0"/>
          </a:p>
          <a:p>
            <a:pPr lvl="1"/>
            <a:r>
              <a:rPr lang="zh-CN" altLang="en-US" dirty="0"/>
              <a:t>信息安全框架：三个方面</a:t>
            </a:r>
            <a:endParaRPr lang="en-US" altLang="zh-CN" dirty="0"/>
          </a:p>
          <a:p>
            <a:pPr lvl="2"/>
            <a:r>
              <a:rPr lang="zh-CN" altLang="en-US" dirty="0"/>
              <a:t>安全攻击常见类型，分类：主动和被动</a:t>
            </a:r>
            <a:endParaRPr lang="en-US" altLang="zh-CN" dirty="0"/>
          </a:p>
          <a:p>
            <a:pPr lvl="2"/>
            <a:r>
              <a:rPr lang="zh-CN" altLang="en-US" dirty="0"/>
              <a:t>安全服务的类型及概念</a:t>
            </a:r>
            <a:endParaRPr lang="en-US" altLang="zh-CN" dirty="0"/>
          </a:p>
          <a:p>
            <a:pPr lvl="2"/>
            <a:r>
              <a:rPr lang="zh-CN" altLang="en-US" dirty="0"/>
              <a:t>安全机制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古典密码学</a:t>
            </a:r>
            <a:endParaRPr lang="en-US" altLang="zh-CN" dirty="0"/>
          </a:p>
          <a:p>
            <a:pPr lvl="1"/>
            <a:r>
              <a:rPr lang="zh-CN" altLang="en-US" dirty="0"/>
              <a:t>古典密码的基本加密方法</a:t>
            </a:r>
            <a:endParaRPr lang="en-US" altLang="zh-CN" dirty="0"/>
          </a:p>
          <a:p>
            <a:pPr lvl="1"/>
            <a:r>
              <a:rPr lang="zh-CN" altLang="en-US" dirty="0"/>
              <a:t>古典加密的破解方法</a:t>
            </a:r>
            <a:endParaRPr lang="en-US" altLang="zh-CN" dirty="0"/>
          </a:p>
          <a:p>
            <a:pPr lvl="1"/>
            <a:r>
              <a:rPr lang="zh-CN" altLang="en-US" dirty="0"/>
              <a:t>多表代换密码的概念</a:t>
            </a:r>
            <a:endParaRPr lang="en-US" altLang="zh-CN" dirty="0"/>
          </a:p>
          <a:p>
            <a:pPr lvl="2"/>
            <a:r>
              <a:rPr lang="zh-CN" altLang="en-US" dirty="0"/>
              <a:t>维吉尼亚密码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 密码学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乘积密码概念</a:t>
            </a:r>
            <a:endParaRPr lang="en-US" altLang="zh-CN" dirty="0"/>
          </a:p>
          <a:p>
            <a:r>
              <a:rPr lang="zh-CN" altLang="en-US" dirty="0"/>
              <a:t>对称密钥和非对称密钥的概念</a:t>
            </a:r>
            <a:endParaRPr lang="en-US" altLang="zh-CN" dirty="0"/>
          </a:p>
          <a:p>
            <a:r>
              <a:rPr lang="zh-CN" altLang="en-US" dirty="0"/>
              <a:t>分组加密和流加密的概念</a:t>
            </a:r>
            <a:endParaRPr lang="en-US" altLang="zh-CN" dirty="0"/>
          </a:p>
          <a:p>
            <a:r>
              <a:rPr lang="en-US" altLang="zh-CN" dirty="0" err="1"/>
              <a:t>Kercheff</a:t>
            </a:r>
            <a:r>
              <a:rPr lang="zh-CN" altLang="en-US" dirty="0"/>
              <a:t>原则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穷举攻击（暴力破解）的概念</a:t>
            </a:r>
            <a:endParaRPr lang="en-US" altLang="zh-CN" dirty="0"/>
          </a:p>
          <a:p>
            <a:r>
              <a:rPr lang="zh-CN" altLang="en-US" dirty="0"/>
              <a:t>攻击类型</a:t>
            </a:r>
            <a:endParaRPr lang="en-US" altLang="zh-CN" dirty="0"/>
          </a:p>
          <a:p>
            <a:r>
              <a:rPr lang="zh-CN" altLang="en-US" dirty="0"/>
              <a:t>无条件安全和计算安全的概念</a:t>
            </a:r>
            <a:endParaRPr lang="en-US" altLang="zh-CN" dirty="0"/>
          </a:p>
          <a:p>
            <a:r>
              <a:rPr lang="zh-CN" altLang="en-US" dirty="0"/>
              <a:t>混淆和扩散的概念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 err="1"/>
              <a:t>Feistel</a:t>
            </a:r>
            <a:r>
              <a:rPr lang="zh-CN" altLang="en-US" dirty="0"/>
              <a:t>架构</a:t>
            </a:r>
            <a:endParaRPr lang="en-US" altLang="zh-CN" dirty="0"/>
          </a:p>
          <a:p>
            <a:pPr lvl="1"/>
            <a:r>
              <a:rPr lang="zh-CN" altLang="en-US" dirty="0"/>
              <a:t>基本参数：密钥长度，明文长度</a:t>
            </a:r>
            <a:endParaRPr lang="en-US" altLang="zh-CN" dirty="0"/>
          </a:p>
          <a:p>
            <a:pPr lvl="1"/>
            <a:r>
              <a:rPr lang="zh-CN" altLang="en-US" dirty="0"/>
              <a:t>三重</a:t>
            </a:r>
            <a:r>
              <a:rPr lang="en-US" altLang="zh-CN" dirty="0"/>
              <a:t>DES</a:t>
            </a:r>
          </a:p>
          <a:p>
            <a:r>
              <a:rPr lang="en-US" altLang="zh-CN" dirty="0"/>
              <a:t>AES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基本架构</a:t>
            </a:r>
            <a:endParaRPr lang="en-US" altLang="zh-CN" dirty="0"/>
          </a:p>
          <a:p>
            <a:pPr lvl="1"/>
            <a:r>
              <a:rPr lang="zh-CN" altLang="en-US" dirty="0"/>
              <a:t>基本参数</a:t>
            </a:r>
            <a:endParaRPr lang="en-US" altLang="zh-CN" dirty="0"/>
          </a:p>
          <a:p>
            <a:r>
              <a:rPr lang="zh-CN" altLang="en-US" dirty="0"/>
              <a:t>工作模式</a:t>
            </a:r>
            <a:endParaRPr lang="en-US" altLang="zh-CN" dirty="0"/>
          </a:p>
          <a:p>
            <a:pPr lvl="1"/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zh-CN" altLang="en-US" dirty="0"/>
              <a:t>五种常见的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流加密</a:t>
            </a:r>
            <a:endParaRPr lang="en-US" altLang="zh-CN" dirty="0"/>
          </a:p>
          <a:p>
            <a:pPr lvl="1"/>
            <a:r>
              <a:rPr lang="zh-CN" altLang="en-US" dirty="0"/>
              <a:t>架构</a:t>
            </a:r>
            <a:endParaRPr lang="en-US" altLang="zh-CN" dirty="0"/>
          </a:p>
          <a:p>
            <a:pPr lvl="1"/>
            <a:r>
              <a:rPr lang="zh-CN" altLang="en-US" dirty="0"/>
              <a:t>需注意的问题</a:t>
            </a:r>
            <a:endParaRPr lang="en-US" altLang="zh-CN" dirty="0"/>
          </a:p>
          <a:p>
            <a:r>
              <a:rPr lang="zh-CN" altLang="en-US" dirty="0"/>
              <a:t>公钥密码</a:t>
            </a:r>
            <a:endParaRPr lang="en-US" altLang="zh-CN" dirty="0"/>
          </a:p>
          <a:p>
            <a:pPr lvl="1"/>
            <a:r>
              <a:rPr lang="zh-CN" altLang="en-US" dirty="0"/>
              <a:t>单向函数，单向陷门函数</a:t>
            </a:r>
            <a:endParaRPr lang="en-US" altLang="zh-CN" dirty="0"/>
          </a:p>
          <a:p>
            <a:pPr lvl="1"/>
            <a:r>
              <a:rPr lang="zh-CN" altLang="en-US" dirty="0"/>
              <a:t>如何利用公钥密码算法进行加密</a:t>
            </a:r>
            <a:endParaRPr lang="en-US" altLang="zh-CN" dirty="0"/>
          </a:p>
          <a:p>
            <a:pPr lvl="1"/>
            <a:r>
              <a:rPr lang="zh-CN" altLang="en-US" dirty="0"/>
              <a:t>如何利用公钥密码算法进行认证</a:t>
            </a:r>
            <a:endParaRPr lang="en-US" altLang="zh-CN" dirty="0"/>
          </a:p>
          <a:p>
            <a:pPr lvl="1"/>
            <a:r>
              <a:rPr lang="en-US" altLang="zh-CN" dirty="0"/>
              <a:t>RSA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密码交换协议</a:t>
            </a:r>
            <a:endParaRPr lang="en-US" altLang="zh-CN" dirty="0"/>
          </a:p>
          <a:p>
            <a:pPr lvl="1"/>
            <a:r>
              <a:rPr lang="zh-CN" altLang="en-US" dirty="0"/>
              <a:t>关于公钥密码学的几点认识</a:t>
            </a:r>
            <a:endParaRPr lang="en-US" altLang="zh-CN" dirty="0"/>
          </a:p>
          <a:p>
            <a:pPr lvl="1"/>
            <a:r>
              <a:rPr lang="zh-CN" altLang="en-US" dirty="0"/>
              <a:t>关于公钥密码学和对称密码学的比较</a:t>
            </a:r>
            <a:endParaRPr lang="en-US" altLang="zh-CN" dirty="0"/>
          </a:p>
          <a:p>
            <a:pPr lvl="2"/>
            <a:r>
              <a:rPr lang="zh-CN" altLang="en-US" dirty="0"/>
              <a:t>三个问题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密钥管理</a:t>
            </a:r>
            <a:endParaRPr lang="en-US" altLang="zh-CN" dirty="0"/>
          </a:p>
          <a:p>
            <a:pPr lvl="1"/>
            <a:r>
              <a:rPr lang="zh-CN" altLang="en-US" dirty="0"/>
              <a:t>范围</a:t>
            </a:r>
            <a:endParaRPr lang="en-US" altLang="zh-CN" dirty="0"/>
          </a:p>
          <a:p>
            <a:pPr lvl="1"/>
            <a:r>
              <a:rPr lang="zh-CN" altLang="en-US" dirty="0"/>
              <a:t>密钥分配的方法：理解</a:t>
            </a:r>
            <a:endParaRPr lang="en-US" altLang="zh-CN" dirty="0"/>
          </a:p>
          <a:p>
            <a:pPr lvl="1"/>
            <a:r>
              <a:rPr lang="zh-CN" altLang="en-US" dirty="0"/>
              <a:t>基于公钥算法的密钥分配</a:t>
            </a:r>
            <a:endParaRPr lang="en-US" altLang="zh-CN" dirty="0"/>
          </a:p>
          <a:p>
            <a:pPr lvl="2"/>
            <a:r>
              <a:rPr lang="zh-CN" altLang="en-US" dirty="0"/>
              <a:t>公钥的分配问题</a:t>
            </a:r>
            <a:endParaRPr lang="en-US" altLang="zh-CN" dirty="0"/>
          </a:p>
          <a:p>
            <a:pPr lvl="3"/>
            <a:r>
              <a:rPr lang="zh-CN" altLang="en-US" dirty="0"/>
              <a:t>公钥机构和公钥证书的概念</a:t>
            </a:r>
            <a:endParaRPr lang="en-US" altLang="zh-CN" dirty="0"/>
          </a:p>
          <a:p>
            <a:pPr lvl="2"/>
            <a:r>
              <a:rPr lang="zh-CN" altLang="en-US" dirty="0"/>
              <a:t>使用公钥加密分配对称密码体制的密钥</a:t>
            </a:r>
            <a:endParaRPr lang="en-US" altLang="zh-CN" dirty="0"/>
          </a:p>
          <a:p>
            <a:pPr lvl="1"/>
            <a:endParaRPr lang="ko-KR" altLang="en-US" dirty="0">
              <a:latin typeface="黑体" pitchFamily="49" charset="-122"/>
              <a:ea typeface="黑体" pitchFamily="49" charset="-122"/>
            </a:endParaRP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消息认证</a:t>
            </a:r>
            <a:endParaRPr lang="en-US" altLang="zh-CN" dirty="0"/>
          </a:p>
          <a:p>
            <a:pPr lvl="1"/>
            <a:r>
              <a:rPr lang="zh-CN" altLang="en-US" dirty="0"/>
              <a:t>消息认证的概念，和数字签名的区别</a:t>
            </a:r>
            <a:endParaRPr lang="en-US" altLang="zh-CN" dirty="0"/>
          </a:p>
          <a:p>
            <a:pPr lvl="1"/>
            <a:r>
              <a:rPr lang="zh-CN" altLang="en-US" dirty="0"/>
              <a:t>利用校验和进行消息认证的方法：两种方式，一个安全一个不安全</a:t>
            </a:r>
            <a:endParaRPr lang="en-US" altLang="zh-CN" dirty="0"/>
          </a:p>
          <a:p>
            <a:pPr lvl="1"/>
            <a:r>
              <a:rPr lang="zh-CN" altLang="en-US" dirty="0"/>
              <a:t>消息认证码的定义</a:t>
            </a:r>
            <a:endParaRPr lang="en-US" altLang="zh-CN" dirty="0"/>
          </a:p>
          <a:p>
            <a:pPr lvl="2"/>
            <a:r>
              <a:rPr lang="zh-CN" altLang="en-US" dirty="0"/>
              <a:t>消息认证码生成函数与加密函数的区别</a:t>
            </a:r>
            <a:endParaRPr lang="en-US" altLang="zh-CN" dirty="0"/>
          </a:p>
          <a:p>
            <a:pPr lvl="1"/>
            <a:r>
              <a:rPr lang="zh-CN" altLang="en-US" dirty="0"/>
              <a:t>攻击者攻击的目标</a:t>
            </a:r>
            <a:endParaRPr lang="en-US" altLang="zh-CN" dirty="0"/>
          </a:p>
          <a:p>
            <a:pPr lvl="1"/>
            <a:r>
              <a:rPr lang="zh-CN" altLang="en-US" dirty="0"/>
              <a:t>如何利用消息认证码进行消息认证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100l">
  <a:themeElements>
    <a:clrScheme name="cdb2004100l 1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33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2D"/>
      </a:accent6>
      <a:hlink>
        <a:srgbClr val="33CCCC"/>
      </a:hlink>
      <a:folHlink>
        <a:srgbClr val="83A6A7"/>
      </a:folHlink>
    </a:clrScheme>
    <a:fontScheme name="cdb2004100l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db2004100l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2D"/>
        </a:accent6>
        <a:hlink>
          <a:srgbClr val="33CC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0l 2">
        <a:dk1>
          <a:srgbClr val="592C0D"/>
        </a:dk1>
        <a:lt1>
          <a:srgbClr val="FFFFFF"/>
        </a:lt1>
        <a:dk2>
          <a:srgbClr val="000000"/>
        </a:dk2>
        <a:lt2>
          <a:srgbClr val="C0C0C0"/>
        </a:lt2>
        <a:accent1>
          <a:srgbClr val="5B9569"/>
        </a:accent1>
        <a:accent2>
          <a:srgbClr val="5D8FC1"/>
        </a:accent2>
        <a:accent3>
          <a:srgbClr val="FFFFFF"/>
        </a:accent3>
        <a:accent4>
          <a:srgbClr val="4B2409"/>
        </a:accent4>
        <a:accent5>
          <a:srgbClr val="B5C8B9"/>
        </a:accent5>
        <a:accent6>
          <a:srgbClr val="5381AF"/>
        </a:accent6>
        <a:hlink>
          <a:srgbClr val="C5C059"/>
        </a:hlink>
        <a:folHlink>
          <a:srgbClr val="999C9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0l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F85F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C2FA"/>
        </a:accent5>
        <a:accent6>
          <a:srgbClr val="E78A00"/>
        </a:accent6>
        <a:hlink>
          <a:srgbClr val="5AD9F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2011-chap01</Template>
  <TotalTime>99</TotalTime>
  <Words>504</Words>
  <Application>Microsoft Office PowerPoint</Application>
  <PresentationFormat>全屏显示(4:3)</PresentationFormat>
  <Paragraphs>119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黑体</vt:lpstr>
      <vt:lpstr>宋体</vt:lpstr>
      <vt:lpstr>Arial</vt:lpstr>
      <vt:lpstr>Verdana</vt:lpstr>
      <vt:lpstr>Wingdings</vt:lpstr>
      <vt:lpstr>cdb2004100l</vt:lpstr>
      <vt:lpstr>Image</vt:lpstr>
      <vt:lpstr>移动通信和无线网络安全</vt:lpstr>
      <vt:lpstr>第一讲：概述</vt:lpstr>
      <vt:lpstr>PowerPoint 演示文稿</vt:lpstr>
      <vt:lpstr>PowerPoint 演示文稿</vt:lpstr>
      <vt:lpstr>第二讲  密码学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第三讲 </vt:lpstr>
      <vt:lpstr>第四讲 </vt:lpstr>
      <vt:lpstr>第五讲 </vt:lpstr>
      <vt:lpstr>第六讲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flying</dc:creator>
  <cp:lastModifiedBy>Yubo Song</cp:lastModifiedBy>
  <cp:revision>20</cp:revision>
  <dcterms:created xsi:type="dcterms:W3CDTF">2011-12-19T16:59:56Z</dcterms:created>
  <dcterms:modified xsi:type="dcterms:W3CDTF">2024-01-03T07:03:10Z</dcterms:modified>
</cp:coreProperties>
</file>