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95053-520A-43AF-821E-6D64E33749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78320-FD8F-4C73-BA3D-BF673BCCE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78320-FD8F-4C73-BA3D-BF673BCCEE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4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0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3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1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5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0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2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1D43D2-BC6D-4336-A87F-C2872E53F64C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BCB55A-5F9A-4C24-B7DD-8C1FF76C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1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2D72-8BC5-A75B-8332-EE3070836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453278"/>
            <a:ext cx="8574622" cy="2616199"/>
          </a:xfrm>
        </p:spPr>
        <p:txBody>
          <a:bodyPr/>
          <a:lstStyle/>
          <a:p>
            <a:pPr algn="l"/>
            <a:r>
              <a:rPr lang="en-US" dirty="0"/>
              <a:t>			  DATA SCIENCE  </a:t>
            </a:r>
            <a:br>
              <a:rPr lang="en-US" dirty="0"/>
            </a:br>
            <a:r>
              <a:rPr lang="en-US" dirty="0"/>
              <a:t>                   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9A405-139D-DF72-EDDD-7E40DDF57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INDIVIDUAL PROJECT     </a:t>
            </a:r>
          </a:p>
        </p:txBody>
      </p:sp>
    </p:spTree>
    <p:extLst>
      <p:ext uri="{BB962C8B-B14F-4D97-AF65-F5344CB8AC3E}">
        <p14:creationId xmlns:p14="http://schemas.microsoft.com/office/powerpoint/2010/main" val="147904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6CFC-1C35-2A80-9263-565EE25D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B8BD-4AE8-D710-BDDC-13E7EB3178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1F2328"/>
                </a:solidFill>
                <a:latin typeface="Aptos Narrow" panose="020B0004020202020204" pitchFamily="34" charset="0"/>
              </a:rPr>
              <a:t>M</a:t>
            </a:r>
            <a:r>
              <a:rPr lang="en-US" b="0" i="0" dirty="0">
                <a:solidFill>
                  <a:srgbClr val="1F2328"/>
                </a:solidFill>
                <a:effectLst/>
                <a:latin typeface="Aptos Narrow" panose="020B0004020202020204" pitchFamily="34" charset="0"/>
              </a:rPr>
              <a:t>ain goal is to create the best selling movies in the industry</a:t>
            </a:r>
            <a:r>
              <a:rPr lang="en-US" b="0" i="0" dirty="0">
                <a:solidFill>
                  <a:srgbClr val="1F2328"/>
                </a:solidFill>
                <a:effectLst/>
                <a:latin typeface="Lucida Console" panose="020B0609040504020204" pitchFamily="49" charset="0"/>
              </a:rPr>
              <a:t>.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88D31-2B32-8821-8700-56D700E481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Factors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Genre Selection</a:t>
            </a:r>
            <a:endParaRPr lang="en-US" b="1" i="0" dirty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Audience Preference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Budget Allocation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Quality Assurance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ctr">
              <a:buFont typeface="Wingdings" panose="05000000000000000000" pitchFamily="2" charset="2"/>
              <a:buChar char="v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8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5A20-F1E9-BBB8-8AF2-B3FD5210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09" y="22274"/>
            <a:ext cx="10018713" cy="1044526"/>
          </a:xfrm>
        </p:spPr>
        <p:txBody>
          <a:bodyPr/>
          <a:lstStyle/>
          <a:p>
            <a:r>
              <a:rPr lang="en-US" dirty="0"/>
              <a:t>Data sets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F0AC-EA8F-C3AB-3058-9514BD1B7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434905"/>
            <a:ext cx="4895055" cy="4356295"/>
          </a:xfrm>
        </p:spPr>
        <p:txBody>
          <a:bodyPr>
            <a:noAutofit/>
          </a:bodyPr>
          <a:lstStyle/>
          <a:p>
            <a:r>
              <a:rPr lang="en-US" sz="4000" b="0" i="0" dirty="0">
                <a:effectLst/>
                <a:latin typeface="system-ui"/>
              </a:rPr>
              <a:t>Two CSV files</a:t>
            </a:r>
          </a:p>
          <a:p>
            <a:pPr marL="0" indent="0">
              <a:buNone/>
            </a:pPr>
            <a:r>
              <a:rPr lang="en-US" sz="4000" b="0" i="0" dirty="0">
                <a:effectLst/>
                <a:latin typeface="system-ui"/>
              </a:rPr>
              <a:t>    movie_budgets.CSV</a:t>
            </a:r>
          </a:p>
          <a:p>
            <a:pPr marL="0" indent="0">
              <a:buNone/>
            </a:pPr>
            <a:r>
              <a:rPr lang="en-US" sz="4000" b="0" i="0" dirty="0">
                <a:effectLst/>
                <a:latin typeface="system-ui"/>
              </a:rPr>
              <a:t>  </a:t>
            </a:r>
            <a:r>
              <a:rPr lang="en-US" sz="4000" b="0" i="0" dirty="0" err="1">
                <a:effectLst/>
                <a:latin typeface="system-ui"/>
              </a:rPr>
              <a:t>bom.movie_gross.Csv</a:t>
            </a:r>
            <a:r>
              <a:rPr lang="en-US" sz="4000" b="0" i="0" dirty="0">
                <a:effectLst/>
                <a:latin typeface="system-ui"/>
              </a:rPr>
              <a:t> </a:t>
            </a:r>
          </a:p>
          <a:p>
            <a:r>
              <a:rPr lang="en-US" sz="4000" b="0" i="0" dirty="0">
                <a:effectLst/>
                <a:latin typeface="system-ui"/>
              </a:rPr>
              <a:t> </a:t>
            </a:r>
            <a:r>
              <a:rPr lang="en-US" sz="4000" b="0" i="0" dirty="0" err="1">
                <a:effectLst/>
                <a:latin typeface="system-ui"/>
              </a:rPr>
              <a:t>Sqlite</a:t>
            </a:r>
            <a:r>
              <a:rPr lang="en-US" sz="4000" b="0" i="0" dirty="0">
                <a:effectLst/>
                <a:latin typeface="system-ui"/>
              </a:rPr>
              <a:t> database </a:t>
            </a:r>
            <a:endParaRPr lang="en-US" sz="4000" dirty="0">
              <a:latin typeface="system-ui"/>
            </a:endParaRPr>
          </a:p>
          <a:p>
            <a:pPr marL="0" indent="0">
              <a:buNone/>
            </a:pPr>
            <a:r>
              <a:rPr lang="en-US" sz="4000" b="0" i="0" dirty="0">
                <a:effectLst/>
                <a:latin typeface="system-ui"/>
              </a:rPr>
              <a:t>        '</a:t>
            </a:r>
            <a:r>
              <a:rPr lang="en-US" sz="4000" b="0" i="0" dirty="0" err="1">
                <a:effectLst/>
                <a:latin typeface="system-ui"/>
              </a:rPr>
              <a:t>im.db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9D741-64A2-7578-9EA7-A74E2C03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6946" y="2180491"/>
            <a:ext cx="4895054" cy="3426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PARSING THROUGH THE DATA</a:t>
            </a:r>
          </a:p>
          <a:p>
            <a:pPr marL="0" indent="0">
              <a:buNone/>
            </a:pPr>
            <a:r>
              <a:rPr lang="en-US" sz="1600" dirty="0"/>
              <a:t>Columns we need:</a:t>
            </a:r>
          </a:p>
          <a:p>
            <a:pPr marL="0" indent="0">
              <a:buNone/>
            </a:pPr>
            <a:r>
              <a:rPr lang="en-US" sz="1600" dirty="0">
                <a:latin typeface="Lucida Sans" panose="020B0602030504020204" pitchFamily="34" charset="0"/>
              </a:rPr>
              <a:t>Movie_budgets.csv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Lucida Sans" panose="020B0602030504020204" pitchFamily="34" charset="0"/>
              </a:rPr>
              <a:t>Production_budget</a:t>
            </a:r>
            <a:endParaRPr lang="en-US" sz="1600" dirty="0">
              <a:latin typeface="Lucida Sans" panose="020B0602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Lucida Sans" panose="020B0602030504020204" pitchFamily="34" charset="0"/>
              </a:rPr>
              <a:t>Domestic_gross</a:t>
            </a:r>
            <a:endParaRPr lang="en-US" sz="1600" dirty="0">
              <a:latin typeface="Lucida Sans" panose="020B0602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Lucida Sans" panose="020B0602030504020204" pitchFamily="34" charset="0"/>
              </a:rPr>
              <a:t>Id</a:t>
            </a:r>
          </a:p>
          <a:p>
            <a:pPr marL="0" indent="0">
              <a:buNone/>
            </a:pPr>
            <a:r>
              <a:rPr lang="en-US" sz="1600" dirty="0" err="1">
                <a:latin typeface="Lucida Sans" panose="020B0602030504020204" pitchFamily="34" charset="0"/>
              </a:rPr>
              <a:t>Bom.movie_gross</a:t>
            </a:r>
            <a:endParaRPr lang="en-US" sz="1600" dirty="0">
              <a:latin typeface="Lucida Sans" panose="020B0602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Lucida Sans" panose="020B0602030504020204" pitchFamily="34" charset="0"/>
              </a:rPr>
              <a:t>Domestic _gross</a:t>
            </a:r>
          </a:p>
          <a:p>
            <a:pPr marL="0" indent="0">
              <a:buNone/>
            </a:pPr>
            <a:r>
              <a:rPr lang="en-US" sz="1600" dirty="0" err="1">
                <a:latin typeface="Lucida Sans" panose="020B0602030504020204" pitchFamily="34" charset="0"/>
              </a:rPr>
              <a:t>Im,db</a:t>
            </a:r>
            <a:r>
              <a:rPr lang="en-US" sz="1600" dirty="0">
                <a:latin typeface="Lucida Sans" panose="020B0602030504020204" pitchFamily="34" charset="0"/>
              </a:rPr>
              <a:t> –tables we need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Lucida Sans" panose="020B0602030504020204" pitchFamily="34" charset="0"/>
              </a:rPr>
              <a:t>Movie_akas</a:t>
            </a:r>
            <a:endParaRPr lang="en-US" sz="1600" dirty="0">
              <a:latin typeface="Lucida Sans" panose="020B0602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Lucida Sans" panose="020B0602030504020204" pitchFamily="34" charset="0"/>
              </a:rPr>
              <a:t>Writers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Lucida Sans" panose="020B0602030504020204" pitchFamily="34" charset="0"/>
              </a:rPr>
              <a:t>Persons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Lucida Sans" panose="020B0602030504020204" pitchFamily="34" charset="0"/>
              </a:rPr>
              <a:t>Movie_basics</a:t>
            </a:r>
            <a:endParaRPr lang="en-US" sz="1600" dirty="0">
              <a:latin typeface="Lucida Sans" panose="020B0602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Lucida Sans" panose="020B0602030504020204" pitchFamily="34" charset="0"/>
              </a:rPr>
              <a:t>movie_ratings</a:t>
            </a:r>
            <a:endParaRPr lang="en-US" sz="1600" dirty="0">
              <a:latin typeface="Lucida Sans" panose="020B0602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Lucida Sans" panose="020B0602030504020204" pitchFamily="34" charset="0"/>
              </a:rPr>
              <a:t>principals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94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77B2-5CB2-D97D-96C0-50C35B7D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082C-4F7C-60A5-6FB5-9FF9DD3F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90056-7DF5-6C3E-B829-3B133768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3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C7AF14-C505-C2C0-031F-2B9C6397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E672C43-1297-CE19-32E4-0924FB607D6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CCFFEE-76E8-7B4C-2B5B-40B2C5E2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2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</TotalTime>
  <Words>112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Aptos Narrow</vt:lpstr>
      <vt:lpstr>Arial</vt:lpstr>
      <vt:lpstr>Calibri</vt:lpstr>
      <vt:lpstr>Corbel</vt:lpstr>
      <vt:lpstr>Lucida Console</vt:lpstr>
      <vt:lpstr>Lucida Sans</vt:lpstr>
      <vt:lpstr>Söhne</vt:lpstr>
      <vt:lpstr>system-ui</vt:lpstr>
      <vt:lpstr>Verdana</vt:lpstr>
      <vt:lpstr>Wingdings</vt:lpstr>
      <vt:lpstr>Parallax</vt:lpstr>
      <vt:lpstr>     DATA SCIENCE                       PHASE 1</vt:lpstr>
      <vt:lpstr>INTRODUCTION.</vt:lpstr>
      <vt:lpstr>Data sets available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DATA SCIENCE                       PHASE 1</dc:title>
  <dc:creator>USER</dc:creator>
  <cp:lastModifiedBy>USER</cp:lastModifiedBy>
  <cp:revision>1</cp:revision>
  <dcterms:created xsi:type="dcterms:W3CDTF">2024-03-22T13:23:48Z</dcterms:created>
  <dcterms:modified xsi:type="dcterms:W3CDTF">2024-03-22T14:07:32Z</dcterms:modified>
</cp:coreProperties>
</file>