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5" d="100"/>
          <a:sy n="85" d="100"/>
        </p:scale>
        <p:origin x="-104" y="-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368-178E-47EC-A8CB-A51BE665EF0C}" type="datetimeFigureOut">
              <a:rPr lang="zh-TW" altLang="en-US" smtClean="0"/>
              <a:t>18/4/23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16B0-4774-4D1F-853F-4E4E9F7EA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98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368-178E-47EC-A8CB-A51BE665EF0C}" type="datetimeFigureOut">
              <a:rPr lang="zh-TW" altLang="en-US" smtClean="0"/>
              <a:t>18/4/23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16B0-4774-4D1F-853F-4E4E9F7EA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00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368-178E-47EC-A8CB-A51BE665EF0C}" type="datetimeFigureOut">
              <a:rPr lang="zh-TW" altLang="en-US" smtClean="0"/>
              <a:t>18/4/23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16B0-4774-4D1F-853F-4E4E9F7EA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07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368-178E-47EC-A8CB-A51BE665EF0C}" type="datetimeFigureOut">
              <a:rPr lang="zh-TW" altLang="en-US" smtClean="0"/>
              <a:t>18/4/23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16B0-4774-4D1F-853F-4E4E9F7EA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29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368-178E-47EC-A8CB-A51BE665EF0C}" type="datetimeFigureOut">
              <a:rPr lang="zh-TW" altLang="en-US" smtClean="0"/>
              <a:t>18/4/23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16B0-4774-4D1F-853F-4E4E9F7EA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01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368-178E-47EC-A8CB-A51BE665EF0C}" type="datetimeFigureOut">
              <a:rPr lang="zh-TW" altLang="en-US" smtClean="0"/>
              <a:t>18/4/23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16B0-4774-4D1F-853F-4E4E9F7EA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33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368-178E-47EC-A8CB-A51BE665EF0C}" type="datetimeFigureOut">
              <a:rPr lang="zh-TW" altLang="en-US" smtClean="0"/>
              <a:t>18/4/23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16B0-4774-4D1F-853F-4E4E9F7EA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85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368-178E-47EC-A8CB-A51BE665EF0C}" type="datetimeFigureOut">
              <a:rPr lang="zh-TW" altLang="en-US" smtClean="0"/>
              <a:t>18/4/23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16B0-4774-4D1F-853F-4E4E9F7EA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49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368-178E-47EC-A8CB-A51BE665EF0C}" type="datetimeFigureOut">
              <a:rPr lang="zh-TW" altLang="en-US" smtClean="0"/>
              <a:t>18/4/23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16B0-4774-4D1F-853F-4E4E9F7EA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98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368-178E-47EC-A8CB-A51BE665EF0C}" type="datetimeFigureOut">
              <a:rPr lang="zh-TW" altLang="en-US" smtClean="0"/>
              <a:t>18/4/23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16B0-4774-4D1F-853F-4E4E9F7EA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46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368-178E-47EC-A8CB-A51BE665EF0C}" type="datetimeFigureOut">
              <a:rPr lang="zh-TW" altLang="en-US" smtClean="0"/>
              <a:t>18/4/23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16B0-4774-4D1F-853F-4E4E9F7EA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74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D0368-178E-47EC-A8CB-A51BE665EF0C}" type="datetimeFigureOut">
              <a:rPr lang="zh-TW" altLang="en-US" smtClean="0"/>
              <a:t>18/4/23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F16B0-4774-4D1F-853F-4E4E9F7EA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86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hyperlink" Target="https://github.com/IKMLab/Adder-practic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HW3: </a:t>
            </a:r>
            <a:br>
              <a:rPr lang="en-US" altLang="zh-TW" dirty="0" smtClean="0"/>
            </a:br>
            <a:r>
              <a:rPr lang="en-US" altLang="zh-TW" dirty="0" smtClean="0"/>
              <a:t>Adder </a:t>
            </a:r>
            <a:r>
              <a:rPr lang="en-US" altLang="zh-TW" dirty="0" smtClean="0"/>
              <a:t>&amp; Subtractor Practice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796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Outlines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3600" dirty="0" smtClean="0"/>
              <a:t> Data Representation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3600" dirty="0" smtClean="0"/>
              <a:t> Data Generation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3600" dirty="0"/>
              <a:t> </a:t>
            </a:r>
            <a:r>
              <a:rPr lang="en-US" altLang="zh-TW" sz="3600" dirty="0" smtClean="0"/>
              <a:t>Feature Engineering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3600" dirty="0" smtClean="0"/>
              <a:t> String Matching</a:t>
            </a:r>
          </a:p>
          <a:p>
            <a:pPr marL="0" indent="0">
              <a:buNone/>
            </a:pPr>
            <a:r>
              <a:rPr lang="en-US" altLang="zh-TW" sz="3600" dirty="0" smtClean="0"/>
              <a:t>              …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762" y="1459149"/>
            <a:ext cx="4307680" cy="417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7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Data Representation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2268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3600" dirty="0" smtClean="0"/>
              <a:t> char vocabulary : “0, 1, 2, 3, 4, 5, 6, 7, 8, 9, +/-, ‘ ’”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3600" dirty="0"/>
              <a:t> </a:t>
            </a:r>
            <a:r>
              <a:rPr lang="en-US" altLang="zh-TW" sz="3600" dirty="0" smtClean="0"/>
              <a:t>the problem about considering the length of sequence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3600" dirty="0"/>
              <a:t> </a:t>
            </a:r>
            <a:r>
              <a:rPr lang="en-US" altLang="zh-TW" sz="3600" dirty="0" smtClean="0"/>
              <a:t>one-hot encoding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3600" dirty="0"/>
              <a:t> </a:t>
            </a:r>
            <a:r>
              <a:rPr lang="en-US" altLang="zh-TW" sz="3600" dirty="0" smtClean="0"/>
              <a:t>digital_tokens decoding</a:t>
            </a:r>
          </a:p>
        </p:txBody>
      </p:sp>
    </p:spTree>
    <p:extLst>
      <p:ext uri="{BB962C8B-B14F-4D97-AF65-F5344CB8AC3E}">
        <p14:creationId xmlns:p14="http://schemas.microsoft.com/office/powerpoint/2010/main" val="238391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Data Generation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2268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3600" dirty="0" smtClean="0"/>
              <a:t> Generate some question-answer pairs for training and validating, like: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sz="36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36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3600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961" y="3015574"/>
            <a:ext cx="8904078" cy="45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Feature Engineering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2268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3600" dirty="0" smtClean="0"/>
              <a:t> Transfer the training sets to one-hot representation.</a:t>
            </a:r>
          </a:p>
          <a:p>
            <a:pPr marL="0" indent="0">
              <a:buNone/>
            </a:pPr>
            <a:endParaRPr lang="en-US" altLang="zh-TW" sz="3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3600" dirty="0" smtClean="0"/>
              <a:t> [0, 1, 2, 3, 4, 5, 6, 7, 8, 9, +/-, ‘ ’]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sz="36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3600" dirty="0" smtClean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299" y="4001294"/>
            <a:ext cx="7919402" cy="2275867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8657617" y="3981839"/>
            <a:ext cx="661481" cy="43451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5489372" y="3067995"/>
            <a:ext cx="447473" cy="48314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76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Feature Engineering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2268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3600" dirty="0" smtClean="0"/>
              <a:t> Build our own model to fit relevance between questions and answers.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sz="36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36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36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36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170" y="3810794"/>
            <a:ext cx="1752600" cy="16383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940" y="4273010"/>
            <a:ext cx="2371494" cy="71386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828" y="4125119"/>
            <a:ext cx="22288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92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String Matching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2268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3600" dirty="0" smtClean="0"/>
              <a:t> When we train our model with the generated datasets, the </a:t>
            </a:r>
            <a:r>
              <a:rPr lang="en-US" altLang="zh-CN" sz="3600" dirty="0" smtClean="0"/>
              <a:t>matching </a:t>
            </a:r>
            <a:r>
              <a:rPr lang="en-US" altLang="zh-TW" sz="3600" dirty="0" smtClean="0"/>
              <a:t>accuracy will gradually increase.</a:t>
            </a:r>
          </a:p>
          <a:p>
            <a:pPr marL="0" indent="0">
              <a:buNone/>
            </a:pPr>
            <a:r>
              <a:rPr lang="en-US" altLang="zh-TW" sz="3600" b="1" dirty="0" smtClean="0"/>
              <a:t>Example:</a:t>
            </a:r>
          </a:p>
          <a:p>
            <a:pPr marL="0" indent="0">
              <a:buNone/>
            </a:pPr>
            <a:endParaRPr lang="en-US" altLang="zh-TW" sz="36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36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36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3600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544" y="3156052"/>
            <a:ext cx="2914447" cy="270837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929466" y="5946130"/>
            <a:ext cx="1234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Epoch 1</a:t>
            </a:r>
            <a:endParaRPr lang="zh-TW" altLang="en-US" sz="2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618" y="3156053"/>
            <a:ext cx="2781574" cy="2708374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7700104" y="5946129"/>
            <a:ext cx="1443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Epoch 98</a:t>
            </a:r>
            <a:endParaRPr lang="zh-TW" altLang="en-US" sz="2400" dirty="0"/>
          </a:p>
        </p:txBody>
      </p:sp>
      <p:sp>
        <p:nvSpPr>
          <p:cNvPr id="11" name="向右箭號 10"/>
          <p:cNvSpPr/>
          <p:nvPr/>
        </p:nvSpPr>
        <p:spPr>
          <a:xfrm>
            <a:off x="6096000" y="4198954"/>
            <a:ext cx="571907" cy="622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14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Extension Problem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3600" dirty="0" smtClean="0"/>
              <a:t> More digits per number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3600" dirty="0" smtClean="0"/>
              <a:t> More numbers added ?</a:t>
            </a:r>
          </a:p>
          <a:p>
            <a:pPr marL="0" indent="0">
              <a:buNone/>
            </a:pPr>
            <a:r>
              <a:rPr lang="en-US" altLang="zh-TW" sz="3600" dirty="0"/>
              <a:t> </a:t>
            </a:r>
            <a:r>
              <a:rPr lang="en-US" altLang="zh-TW" sz="3600" dirty="0" smtClean="0"/>
              <a:t>                    ……</a:t>
            </a:r>
            <a:endParaRPr lang="zh-TW" altLang="en-US" sz="3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414" y="1596231"/>
            <a:ext cx="3143250" cy="48101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75936" y="4243734"/>
            <a:ext cx="55978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hlinkClick r:id="rId3"/>
              </a:rPr>
              <a:t>Sample Code Here</a:t>
            </a:r>
          </a:p>
          <a:p>
            <a:r>
              <a:rPr lang="en-US" altLang="zh-TW" sz="2400" dirty="0" smtClean="0">
                <a:hlinkClick r:id="rId3"/>
              </a:rPr>
              <a:t>https</a:t>
            </a:r>
            <a:r>
              <a:rPr lang="en-US" altLang="zh-TW" sz="2400" dirty="0">
                <a:hlinkClick r:id="rId3"/>
              </a:rPr>
              <a:t>://github.com/IKMLab/Adder-</a:t>
            </a:r>
            <a:r>
              <a:rPr lang="en-US" altLang="zh-TW" sz="2400" dirty="0" smtClean="0">
                <a:hlinkClick r:id="rId3"/>
              </a:rPr>
              <a:t>practice</a:t>
            </a:r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56884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Homework 3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dirty="0" smtClean="0"/>
              <a:t>Coding part</a:t>
            </a:r>
          </a:p>
          <a:p>
            <a:pPr lvl="1"/>
            <a:r>
              <a:rPr kumimoji="1" lang="en-US" altLang="zh-TW" dirty="0" smtClean="0"/>
              <a:t>Write </a:t>
            </a:r>
            <a:r>
              <a:rPr kumimoji="1" lang="en-US" altLang="zh-TW" dirty="0" err="1" smtClean="0"/>
              <a:t>subtractor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(A – B, A, B:3 digits, A&gt;=B)</a:t>
            </a:r>
          </a:p>
          <a:p>
            <a:pPr lvl="1"/>
            <a:r>
              <a:rPr kumimoji="1" lang="en-US" altLang="zh-TW" dirty="0"/>
              <a:t>Try to combine adder and </a:t>
            </a:r>
            <a:r>
              <a:rPr kumimoji="1" lang="en-US" altLang="zh-TW" dirty="0" err="1"/>
              <a:t>subtractor</a:t>
            </a:r>
            <a:r>
              <a:rPr kumimoji="1" lang="en-US" altLang="zh-TW" dirty="0"/>
              <a:t> together</a:t>
            </a:r>
          </a:p>
          <a:p>
            <a:pPr marL="971550" lvl="1" indent="-514350">
              <a:buFont typeface="+mj-lt"/>
              <a:buAutoNum type="arabicPeriod"/>
            </a:pPr>
            <a:endParaRPr kumimoji="1"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smtClean="0"/>
              <a:t>Report part</a:t>
            </a:r>
          </a:p>
          <a:p>
            <a:pPr lvl="1"/>
            <a:r>
              <a:rPr kumimoji="1" lang="en-US" altLang="zh-TW" dirty="0" smtClean="0"/>
              <a:t>Analysis the results under different number of digits, training epoch, training size, </a:t>
            </a:r>
            <a:r>
              <a:rPr kumimoji="1" lang="en-US" altLang="zh-TW" dirty="0" err="1" smtClean="0"/>
              <a:t>etc</a:t>
            </a:r>
            <a:r>
              <a:rPr kumimoji="1" lang="en-US" altLang="zh-TW" dirty="0" smtClean="0"/>
              <a:t> </a:t>
            </a:r>
          </a:p>
          <a:p>
            <a:pPr lvl="1"/>
            <a:r>
              <a:rPr kumimoji="1" lang="en-US" altLang="zh-TW" dirty="0" smtClean="0"/>
              <a:t>Can we apply the same training approach for </a:t>
            </a:r>
            <a:r>
              <a:rPr kumimoji="1" lang="en-US" altLang="zh-TW" dirty="0" err="1" smtClean="0"/>
              <a:t>multipliction</a:t>
            </a:r>
            <a:r>
              <a:rPr kumimoji="1" lang="en-US" altLang="zh-TW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5734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255</Words>
  <Application>Microsoft Macintosh PowerPoint</Application>
  <PresentationFormat>自訂</PresentationFormat>
  <Paragraphs>44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HW3:  Adder &amp; Subtractor Practice</vt:lpstr>
      <vt:lpstr>Outlines</vt:lpstr>
      <vt:lpstr>Data Representation</vt:lpstr>
      <vt:lpstr>Data Generation</vt:lpstr>
      <vt:lpstr>Feature Engineering</vt:lpstr>
      <vt:lpstr>Feature Engineering</vt:lpstr>
      <vt:lpstr>String Matching</vt:lpstr>
      <vt:lpstr>Extension Problem</vt:lpstr>
      <vt:lpstr>Homework 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wuhao</dc:creator>
  <cp:lastModifiedBy>Kao Hung-Yu</cp:lastModifiedBy>
  <cp:revision>20</cp:revision>
  <dcterms:created xsi:type="dcterms:W3CDTF">2018-04-16T10:32:36Z</dcterms:created>
  <dcterms:modified xsi:type="dcterms:W3CDTF">2018-04-23T13:46:34Z</dcterms:modified>
</cp:coreProperties>
</file>