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5" autoAdjust="0"/>
    <p:restoredTop sz="94660"/>
  </p:normalViewPr>
  <p:slideViewPr>
    <p:cSldViewPr snapToGrid="0">
      <p:cViewPr>
        <p:scale>
          <a:sx n="108" d="100"/>
          <a:sy n="108" d="100"/>
        </p:scale>
        <p:origin x="-19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B19CD-75A6-45D5-BDED-2C64AB558C6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ACB4FE-3BD4-426D-893A-5253A5D4F5BE}">
      <dgm:prSet/>
      <dgm:spPr/>
      <dgm:t>
        <a:bodyPr/>
        <a:lstStyle/>
        <a:p>
          <a:r>
            <a:rPr lang="en-US" b="1" i="0"/>
            <a:t>Log Streaming to Kafka using Python</a:t>
          </a:r>
          <a:endParaRPr lang="en-US"/>
        </a:p>
      </dgm:t>
    </dgm:pt>
    <dgm:pt modelId="{E60482D0-50DB-42C5-BA1A-A8EC55CF4292}" type="parTrans" cxnId="{FE297C9E-221C-47CD-B60F-7BF226E907BD}">
      <dgm:prSet/>
      <dgm:spPr/>
      <dgm:t>
        <a:bodyPr/>
        <a:lstStyle/>
        <a:p>
          <a:endParaRPr lang="en-US"/>
        </a:p>
      </dgm:t>
    </dgm:pt>
    <dgm:pt modelId="{1D907C57-94EE-46E0-AA9E-68315601A509}" type="sibTrans" cxnId="{FE297C9E-221C-47CD-B60F-7BF226E907BD}">
      <dgm:prSet/>
      <dgm:spPr/>
      <dgm:t>
        <a:bodyPr/>
        <a:lstStyle/>
        <a:p>
          <a:endParaRPr lang="en-US"/>
        </a:p>
      </dgm:t>
    </dgm:pt>
    <dgm:pt modelId="{767C0D8B-9F98-48B5-AF01-89004A3C4708}">
      <dgm:prSet/>
      <dgm:spPr/>
      <dgm:t>
        <a:bodyPr/>
        <a:lstStyle/>
        <a:p>
          <a:r>
            <a:rPr lang="en-US" b="1" i="0" dirty="0"/>
            <a:t>Spark Streaming Consuming Kafka Topic</a:t>
          </a:r>
          <a:endParaRPr lang="en-US" dirty="0"/>
        </a:p>
      </dgm:t>
    </dgm:pt>
    <dgm:pt modelId="{7BA24834-C333-4CB3-ACED-0EDB3F6775AA}" type="parTrans" cxnId="{9F2622A4-ABD5-42EA-9319-BD197712F61E}">
      <dgm:prSet/>
      <dgm:spPr/>
      <dgm:t>
        <a:bodyPr/>
        <a:lstStyle/>
        <a:p>
          <a:endParaRPr lang="en-US"/>
        </a:p>
      </dgm:t>
    </dgm:pt>
    <dgm:pt modelId="{01BAF947-3F89-4D62-BB33-892AEEB90C36}" type="sibTrans" cxnId="{9F2622A4-ABD5-42EA-9319-BD197712F61E}">
      <dgm:prSet/>
      <dgm:spPr/>
      <dgm:t>
        <a:bodyPr/>
        <a:lstStyle/>
        <a:p>
          <a:endParaRPr lang="en-US"/>
        </a:p>
      </dgm:t>
    </dgm:pt>
    <dgm:pt modelId="{66E31D5B-730E-4053-BA03-EB05068F4C80}">
      <dgm:prSet/>
      <dgm:spPr/>
      <dgm:t>
        <a:bodyPr/>
        <a:lstStyle/>
        <a:p>
          <a:r>
            <a:rPr lang="en-US" b="1" i="0" dirty="0"/>
            <a:t>Saving Data to Apache HBase</a:t>
          </a:r>
          <a:endParaRPr lang="en-US" dirty="0"/>
        </a:p>
      </dgm:t>
    </dgm:pt>
    <dgm:pt modelId="{D4533513-46F9-42C2-8361-B939981FF7AF}" type="parTrans" cxnId="{3C6BFE6C-BE24-48A2-B4B0-A449E5A5059C}">
      <dgm:prSet/>
      <dgm:spPr/>
      <dgm:t>
        <a:bodyPr/>
        <a:lstStyle/>
        <a:p>
          <a:endParaRPr lang="en-US"/>
        </a:p>
      </dgm:t>
    </dgm:pt>
    <dgm:pt modelId="{8ED72048-540F-4E70-AE8B-5584BD408EDF}" type="sibTrans" cxnId="{3C6BFE6C-BE24-48A2-B4B0-A449E5A5059C}">
      <dgm:prSet/>
      <dgm:spPr/>
      <dgm:t>
        <a:bodyPr/>
        <a:lstStyle/>
        <a:p>
          <a:endParaRPr lang="en-US"/>
        </a:p>
      </dgm:t>
    </dgm:pt>
    <dgm:pt modelId="{C7CA30FC-BCEC-4618-94E3-7CC2FB33E06C}">
      <dgm:prSet/>
      <dgm:spPr/>
      <dgm:t>
        <a:bodyPr/>
        <a:lstStyle/>
        <a:p>
          <a:r>
            <a:rPr lang="en-US" b="1" i="0" dirty="0"/>
            <a:t>Creating External Table in Hive</a:t>
          </a:r>
          <a:endParaRPr lang="en-US" dirty="0"/>
        </a:p>
      </dgm:t>
    </dgm:pt>
    <dgm:pt modelId="{43AA65C5-863A-4EF3-8C4B-046FF6299007}" type="parTrans" cxnId="{EF4861E2-86CC-48E3-9451-109065EF64B4}">
      <dgm:prSet/>
      <dgm:spPr/>
      <dgm:t>
        <a:bodyPr/>
        <a:lstStyle/>
        <a:p>
          <a:endParaRPr lang="en-US"/>
        </a:p>
      </dgm:t>
    </dgm:pt>
    <dgm:pt modelId="{4E86051F-C96D-4D27-A959-9E5D582D7CF9}" type="sibTrans" cxnId="{EF4861E2-86CC-48E3-9451-109065EF64B4}">
      <dgm:prSet/>
      <dgm:spPr/>
      <dgm:t>
        <a:bodyPr/>
        <a:lstStyle/>
        <a:p>
          <a:endParaRPr lang="en-US"/>
        </a:p>
      </dgm:t>
    </dgm:pt>
    <dgm:pt modelId="{EC392971-A54F-485E-82D7-8FFB56FF99BE}">
      <dgm:prSet/>
      <dgm:spPr/>
      <dgm:t>
        <a:bodyPr/>
        <a:lstStyle/>
        <a:p>
          <a:r>
            <a:rPr lang="en-US" b="1" i="0" dirty="0"/>
            <a:t>Using Hive as a </a:t>
          </a:r>
          <a:r>
            <a:rPr lang="en-US" b="1" i="0" dirty="0" err="1"/>
            <a:t>Datasource</a:t>
          </a:r>
          <a:r>
            <a:rPr lang="en-US" b="1" i="0" dirty="0"/>
            <a:t> for Analytics</a:t>
          </a:r>
          <a:endParaRPr lang="en-US" dirty="0"/>
        </a:p>
      </dgm:t>
    </dgm:pt>
    <dgm:pt modelId="{3E26DF84-5A0A-4796-B065-ABF339274B78}" type="parTrans" cxnId="{5BB7DA64-A9C3-4EE8-9E3F-689A4C7C8B74}">
      <dgm:prSet/>
      <dgm:spPr/>
      <dgm:t>
        <a:bodyPr/>
        <a:lstStyle/>
        <a:p>
          <a:endParaRPr lang="en-US"/>
        </a:p>
      </dgm:t>
    </dgm:pt>
    <dgm:pt modelId="{A488F82E-786F-4DB3-B390-E6ABA44F3D6A}" type="sibTrans" cxnId="{5BB7DA64-A9C3-4EE8-9E3F-689A4C7C8B74}">
      <dgm:prSet/>
      <dgm:spPr/>
      <dgm:t>
        <a:bodyPr/>
        <a:lstStyle/>
        <a:p>
          <a:endParaRPr lang="en-US"/>
        </a:p>
      </dgm:t>
    </dgm:pt>
    <dgm:pt modelId="{A5547583-0EE1-43D8-A1C3-3FFCDB4DF15C}" type="pres">
      <dgm:prSet presAssocID="{EDDB19CD-75A6-45D5-BDED-2C64AB558C6A}" presName="diagram" presStyleCnt="0">
        <dgm:presLayoutVars>
          <dgm:dir/>
          <dgm:resizeHandles val="exact"/>
        </dgm:presLayoutVars>
      </dgm:prSet>
      <dgm:spPr/>
    </dgm:pt>
    <dgm:pt modelId="{F50D2462-80F7-4EB8-98D8-3A760965674E}" type="pres">
      <dgm:prSet presAssocID="{8BACB4FE-3BD4-426D-893A-5253A5D4F5BE}" presName="node" presStyleLbl="node1" presStyleIdx="0" presStyleCnt="5">
        <dgm:presLayoutVars>
          <dgm:bulletEnabled val="1"/>
        </dgm:presLayoutVars>
      </dgm:prSet>
      <dgm:spPr/>
    </dgm:pt>
    <dgm:pt modelId="{76D25BD7-DEB5-4CF3-A4F9-8D3D49D7A563}" type="pres">
      <dgm:prSet presAssocID="{1D907C57-94EE-46E0-AA9E-68315601A509}" presName="sibTrans" presStyleLbl="sibTrans2D1" presStyleIdx="0" presStyleCnt="4"/>
      <dgm:spPr/>
    </dgm:pt>
    <dgm:pt modelId="{8E6C1F09-1DCB-4890-BB44-04AF56A74FC8}" type="pres">
      <dgm:prSet presAssocID="{1D907C57-94EE-46E0-AA9E-68315601A509}" presName="connectorText" presStyleLbl="sibTrans2D1" presStyleIdx="0" presStyleCnt="4"/>
      <dgm:spPr/>
    </dgm:pt>
    <dgm:pt modelId="{D7B6482D-5217-4ED4-9BDE-493F31018E36}" type="pres">
      <dgm:prSet presAssocID="{767C0D8B-9F98-48B5-AF01-89004A3C4708}" presName="node" presStyleLbl="node1" presStyleIdx="1" presStyleCnt="5">
        <dgm:presLayoutVars>
          <dgm:bulletEnabled val="1"/>
        </dgm:presLayoutVars>
      </dgm:prSet>
      <dgm:spPr/>
    </dgm:pt>
    <dgm:pt modelId="{A4246276-75CB-4B36-9313-BE03CCA97F53}" type="pres">
      <dgm:prSet presAssocID="{01BAF947-3F89-4D62-BB33-892AEEB90C36}" presName="sibTrans" presStyleLbl="sibTrans2D1" presStyleIdx="1" presStyleCnt="4"/>
      <dgm:spPr/>
    </dgm:pt>
    <dgm:pt modelId="{A724CF41-A00B-46E0-8810-03B7B4BB51FF}" type="pres">
      <dgm:prSet presAssocID="{01BAF947-3F89-4D62-BB33-892AEEB90C36}" presName="connectorText" presStyleLbl="sibTrans2D1" presStyleIdx="1" presStyleCnt="4"/>
      <dgm:spPr/>
    </dgm:pt>
    <dgm:pt modelId="{75B1458B-B3EE-4D9A-A3B8-7C528B5E4FC1}" type="pres">
      <dgm:prSet presAssocID="{66E31D5B-730E-4053-BA03-EB05068F4C80}" presName="node" presStyleLbl="node1" presStyleIdx="2" presStyleCnt="5">
        <dgm:presLayoutVars>
          <dgm:bulletEnabled val="1"/>
        </dgm:presLayoutVars>
      </dgm:prSet>
      <dgm:spPr/>
    </dgm:pt>
    <dgm:pt modelId="{AC91D3FA-EC97-459E-9F23-9146E3FAFDD5}" type="pres">
      <dgm:prSet presAssocID="{8ED72048-540F-4E70-AE8B-5584BD408EDF}" presName="sibTrans" presStyleLbl="sibTrans2D1" presStyleIdx="2" presStyleCnt="4"/>
      <dgm:spPr/>
    </dgm:pt>
    <dgm:pt modelId="{52500378-1EE6-413F-9528-7771BD694616}" type="pres">
      <dgm:prSet presAssocID="{8ED72048-540F-4E70-AE8B-5584BD408EDF}" presName="connectorText" presStyleLbl="sibTrans2D1" presStyleIdx="2" presStyleCnt="4"/>
      <dgm:spPr/>
    </dgm:pt>
    <dgm:pt modelId="{041132A5-4F4F-4FAB-8C05-3B01554B45C7}" type="pres">
      <dgm:prSet presAssocID="{C7CA30FC-BCEC-4618-94E3-7CC2FB33E06C}" presName="node" presStyleLbl="node1" presStyleIdx="3" presStyleCnt="5">
        <dgm:presLayoutVars>
          <dgm:bulletEnabled val="1"/>
        </dgm:presLayoutVars>
      </dgm:prSet>
      <dgm:spPr/>
    </dgm:pt>
    <dgm:pt modelId="{3B5A510A-E416-4B31-B939-59A5EC86A012}" type="pres">
      <dgm:prSet presAssocID="{4E86051F-C96D-4D27-A959-9E5D582D7CF9}" presName="sibTrans" presStyleLbl="sibTrans2D1" presStyleIdx="3" presStyleCnt="4"/>
      <dgm:spPr/>
    </dgm:pt>
    <dgm:pt modelId="{F7CA9001-02B6-4281-A6BD-BB27D00B6245}" type="pres">
      <dgm:prSet presAssocID="{4E86051F-C96D-4D27-A959-9E5D582D7CF9}" presName="connectorText" presStyleLbl="sibTrans2D1" presStyleIdx="3" presStyleCnt="4"/>
      <dgm:spPr/>
    </dgm:pt>
    <dgm:pt modelId="{5A163A6D-333F-4547-97E3-D499C77A01EC}" type="pres">
      <dgm:prSet presAssocID="{EC392971-A54F-485E-82D7-8FFB56FF99BE}" presName="node" presStyleLbl="node1" presStyleIdx="4" presStyleCnt="5">
        <dgm:presLayoutVars>
          <dgm:bulletEnabled val="1"/>
        </dgm:presLayoutVars>
      </dgm:prSet>
      <dgm:spPr/>
    </dgm:pt>
  </dgm:ptLst>
  <dgm:cxnLst>
    <dgm:cxn modelId="{AC1AFE02-7843-4689-A5AB-7010F2B571E9}" type="presOf" srcId="{1D907C57-94EE-46E0-AA9E-68315601A509}" destId="{8E6C1F09-1DCB-4890-BB44-04AF56A74FC8}" srcOrd="1" destOrd="0" presId="urn:microsoft.com/office/officeart/2005/8/layout/process5"/>
    <dgm:cxn modelId="{140D0E14-ECD6-4796-8888-57450D2CE066}" type="presOf" srcId="{8ED72048-540F-4E70-AE8B-5584BD408EDF}" destId="{52500378-1EE6-413F-9528-7771BD694616}" srcOrd="1" destOrd="0" presId="urn:microsoft.com/office/officeart/2005/8/layout/process5"/>
    <dgm:cxn modelId="{7FC5B120-132A-4C71-9DBC-51640041711B}" type="presOf" srcId="{EDDB19CD-75A6-45D5-BDED-2C64AB558C6A}" destId="{A5547583-0EE1-43D8-A1C3-3FFCDB4DF15C}" srcOrd="0" destOrd="0" presId="urn:microsoft.com/office/officeart/2005/8/layout/process5"/>
    <dgm:cxn modelId="{5AE52763-4EBB-4094-983B-8FF6EDAC287D}" type="presOf" srcId="{1D907C57-94EE-46E0-AA9E-68315601A509}" destId="{76D25BD7-DEB5-4CF3-A4F9-8D3D49D7A563}" srcOrd="0" destOrd="0" presId="urn:microsoft.com/office/officeart/2005/8/layout/process5"/>
    <dgm:cxn modelId="{5BB7DA64-A9C3-4EE8-9E3F-689A4C7C8B74}" srcId="{EDDB19CD-75A6-45D5-BDED-2C64AB558C6A}" destId="{EC392971-A54F-485E-82D7-8FFB56FF99BE}" srcOrd="4" destOrd="0" parTransId="{3E26DF84-5A0A-4796-B065-ABF339274B78}" sibTransId="{A488F82E-786F-4DB3-B390-E6ABA44F3D6A}"/>
    <dgm:cxn modelId="{3B1F8346-C3BA-43F2-B1FD-0841D88A39C0}" type="presOf" srcId="{C7CA30FC-BCEC-4618-94E3-7CC2FB33E06C}" destId="{041132A5-4F4F-4FAB-8C05-3B01554B45C7}" srcOrd="0" destOrd="0" presId="urn:microsoft.com/office/officeart/2005/8/layout/process5"/>
    <dgm:cxn modelId="{F7A3F668-E236-44FA-877C-9A8D4557E518}" type="presOf" srcId="{01BAF947-3F89-4D62-BB33-892AEEB90C36}" destId="{A724CF41-A00B-46E0-8810-03B7B4BB51FF}" srcOrd="1" destOrd="0" presId="urn:microsoft.com/office/officeart/2005/8/layout/process5"/>
    <dgm:cxn modelId="{3C6BFE6C-BE24-48A2-B4B0-A449E5A5059C}" srcId="{EDDB19CD-75A6-45D5-BDED-2C64AB558C6A}" destId="{66E31D5B-730E-4053-BA03-EB05068F4C80}" srcOrd="2" destOrd="0" parTransId="{D4533513-46F9-42C2-8361-B939981FF7AF}" sibTransId="{8ED72048-540F-4E70-AE8B-5584BD408EDF}"/>
    <dgm:cxn modelId="{40470471-6C2D-41C1-BB68-DE6E30978C8F}" type="presOf" srcId="{4E86051F-C96D-4D27-A959-9E5D582D7CF9}" destId="{F7CA9001-02B6-4281-A6BD-BB27D00B6245}" srcOrd="1" destOrd="0" presId="urn:microsoft.com/office/officeart/2005/8/layout/process5"/>
    <dgm:cxn modelId="{5F7D7E73-960D-437D-B707-6D8A9F32A144}" type="presOf" srcId="{767C0D8B-9F98-48B5-AF01-89004A3C4708}" destId="{D7B6482D-5217-4ED4-9BDE-493F31018E36}" srcOrd="0" destOrd="0" presId="urn:microsoft.com/office/officeart/2005/8/layout/process5"/>
    <dgm:cxn modelId="{3701C089-B9A8-471D-A4A8-CF17032961DA}" type="presOf" srcId="{8BACB4FE-3BD4-426D-893A-5253A5D4F5BE}" destId="{F50D2462-80F7-4EB8-98D8-3A760965674E}" srcOrd="0" destOrd="0" presId="urn:microsoft.com/office/officeart/2005/8/layout/process5"/>
    <dgm:cxn modelId="{FE297C9E-221C-47CD-B60F-7BF226E907BD}" srcId="{EDDB19CD-75A6-45D5-BDED-2C64AB558C6A}" destId="{8BACB4FE-3BD4-426D-893A-5253A5D4F5BE}" srcOrd="0" destOrd="0" parTransId="{E60482D0-50DB-42C5-BA1A-A8EC55CF4292}" sibTransId="{1D907C57-94EE-46E0-AA9E-68315601A509}"/>
    <dgm:cxn modelId="{9F2622A4-ABD5-42EA-9319-BD197712F61E}" srcId="{EDDB19CD-75A6-45D5-BDED-2C64AB558C6A}" destId="{767C0D8B-9F98-48B5-AF01-89004A3C4708}" srcOrd="1" destOrd="0" parTransId="{7BA24834-C333-4CB3-ACED-0EDB3F6775AA}" sibTransId="{01BAF947-3F89-4D62-BB33-892AEEB90C36}"/>
    <dgm:cxn modelId="{0D3AEBBD-70D8-4762-95D2-01116E957A63}" type="presOf" srcId="{4E86051F-C96D-4D27-A959-9E5D582D7CF9}" destId="{3B5A510A-E416-4B31-B939-59A5EC86A012}" srcOrd="0" destOrd="0" presId="urn:microsoft.com/office/officeart/2005/8/layout/process5"/>
    <dgm:cxn modelId="{23D380CE-87BD-48AC-A284-8A2B259793BD}" type="presOf" srcId="{EC392971-A54F-485E-82D7-8FFB56FF99BE}" destId="{5A163A6D-333F-4547-97E3-D499C77A01EC}" srcOrd="0" destOrd="0" presId="urn:microsoft.com/office/officeart/2005/8/layout/process5"/>
    <dgm:cxn modelId="{C3BC68CF-5F78-44CF-A97E-2148C3A0FE7E}" type="presOf" srcId="{8ED72048-540F-4E70-AE8B-5584BD408EDF}" destId="{AC91D3FA-EC97-459E-9F23-9146E3FAFDD5}" srcOrd="0" destOrd="0" presId="urn:microsoft.com/office/officeart/2005/8/layout/process5"/>
    <dgm:cxn modelId="{EF4861E2-86CC-48E3-9451-109065EF64B4}" srcId="{EDDB19CD-75A6-45D5-BDED-2C64AB558C6A}" destId="{C7CA30FC-BCEC-4618-94E3-7CC2FB33E06C}" srcOrd="3" destOrd="0" parTransId="{43AA65C5-863A-4EF3-8C4B-046FF6299007}" sibTransId="{4E86051F-C96D-4D27-A959-9E5D582D7CF9}"/>
    <dgm:cxn modelId="{6D49FCE6-988C-497F-BE07-55428A6C70E4}" type="presOf" srcId="{01BAF947-3F89-4D62-BB33-892AEEB90C36}" destId="{A4246276-75CB-4B36-9313-BE03CCA97F53}" srcOrd="0" destOrd="0" presId="urn:microsoft.com/office/officeart/2005/8/layout/process5"/>
    <dgm:cxn modelId="{2121C0F2-D75F-47B3-BB08-55A751036698}" type="presOf" srcId="{66E31D5B-730E-4053-BA03-EB05068F4C80}" destId="{75B1458B-B3EE-4D9A-A3B8-7C528B5E4FC1}" srcOrd="0" destOrd="0" presId="urn:microsoft.com/office/officeart/2005/8/layout/process5"/>
    <dgm:cxn modelId="{6702550A-FE25-4FD5-9D8B-B0DAF4594A86}" type="presParOf" srcId="{A5547583-0EE1-43D8-A1C3-3FFCDB4DF15C}" destId="{F50D2462-80F7-4EB8-98D8-3A760965674E}" srcOrd="0" destOrd="0" presId="urn:microsoft.com/office/officeart/2005/8/layout/process5"/>
    <dgm:cxn modelId="{0186FFE7-FAB6-4492-AF70-8D3B83202AA8}" type="presParOf" srcId="{A5547583-0EE1-43D8-A1C3-3FFCDB4DF15C}" destId="{76D25BD7-DEB5-4CF3-A4F9-8D3D49D7A563}" srcOrd="1" destOrd="0" presId="urn:microsoft.com/office/officeart/2005/8/layout/process5"/>
    <dgm:cxn modelId="{2A812972-D258-4792-B939-36511A1C4CBE}" type="presParOf" srcId="{76D25BD7-DEB5-4CF3-A4F9-8D3D49D7A563}" destId="{8E6C1F09-1DCB-4890-BB44-04AF56A74FC8}" srcOrd="0" destOrd="0" presId="urn:microsoft.com/office/officeart/2005/8/layout/process5"/>
    <dgm:cxn modelId="{918123BD-CCE3-4510-9216-9D1E25ACABB5}" type="presParOf" srcId="{A5547583-0EE1-43D8-A1C3-3FFCDB4DF15C}" destId="{D7B6482D-5217-4ED4-9BDE-493F31018E36}" srcOrd="2" destOrd="0" presId="urn:microsoft.com/office/officeart/2005/8/layout/process5"/>
    <dgm:cxn modelId="{0F667AF6-1375-4ECA-B9C5-21FA498A289F}" type="presParOf" srcId="{A5547583-0EE1-43D8-A1C3-3FFCDB4DF15C}" destId="{A4246276-75CB-4B36-9313-BE03CCA97F53}" srcOrd="3" destOrd="0" presId="urn:microsoft.com/office/officeart/2005/8/layout/process5"/>
    <dgm:cxn modelId="{F57E4A09-A893-4D61-BC81-9A339036BD18}" type="presParOf" srcId="{A4246276-75CB-4B36-9313-BE03CCA97F53}" destId="{A724CF41-A00B-46E0-8810-03B7B4BB51FF}" srcOrd="0" destOrd="0" presId="urn:microsoft.com/office/officeart/2005/8/layout/process5"/>
    <dgm:cxn modelId="{FD18EAF5-050E-4032-A3B8-480EDD3C6C1B}" type="presParOf" srcId="{A5547583-0EE1-43D8-A1C3-3FFCDB4DF15C}" destId="{75B1458B-B3EE-4D9A-A3B8-7C528B5E4FC1}" srcOrd="4" destOrd="0" presId="urn:microsoft.com/office/officeart/2005/8/layout/process5"/>
    <dgm:cxn modelId="{0695B836-240A-47FB-B2AC-60F583AA81F2}" type="presParOf" srcId="{A5547583-0EE1-43D8-A1C3-3FFCDB4DF15C}" destId="{AC91D3FA-EC97-459E-9F23-9146E3FAFDD5}" srcOrd="5" destOrd="0" presId="urn:microsoft.com/office/officeart/2005/8/layout/process5"/>
    <dgm:cxn modelId="{2AAA26A5-3C4C-4DBB-B1F4-73CF59C9A835}" type="presParOf" srcId="{AC91D3FA-EC97-459E-9F23-9146E3FAFDD5}" destId="{52500378-1EE6-413F-9528-7771BD694616}" srcOrd="0" destOrd="0" presId="urn:microsoft.com/office/officeart/2005/8/layout/process5"/>
    <dgm:cxn modelId="{BA41A8E1-0D7F-4D00-B4B1-883B63F2BFE5}" type="presParOf" srcId="{A5547583-0EE1-43D8-A1C3-3FFCDB4DF15C}" destId="{041132A5-4F4F-4FAB-8C05-3B01554B45C7}" srcOrd="6" destOrd="0" presId="urn:microsoft.com/office/officeart/2005/8/layout/process5"/>
    <dgm:cxn modelId="{7C38F2E3-8C93-4582-91A8-BD253A99ABDA}" type="presParOf" srcId="{A5547583-0EE1-43D8-A1C3-3FFCDB4DF15C}" destId="{3B5A510A-E416-4B31-B939-59A5EC86A012}" srcOrd="7" destOrd="0" presId="urn:microsoft.com/office/officeart/2005/8/layout/process5"/>
    <dgm:cxn modelId="{398E584C-668B-4FA6-8C87-13FCB881CF4B}" type="presParOf" srcId="{3B5A510A-E416-4B31-B939-59A5EC86A012}" destId="{F7CA9001-02B6-4281-A6BD-BB27D00B6245}" srcOrd="0" destOrd="0" presId="urn:microsoft.com/office/officeart/2005/8/layout/process5"/>
    <dgm:cxn modelId="{2574C256-3D6D-4CAB-BBA4-7068B5DB956B}" type="presParOf" srcId="{A5547583-0EE1-43D8-A1C3-3FFCDB4DF15C}" destId="{5A163A6D-333F-4547-97E3-D499C77A01E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D2462-80F7-4EB8-98D8-3A760965674E}">
      <dsp:nvSpPr>
        <dsp:cNvPr id="0" name=""/>
        <dsp:cNvSpPr/>
      </dsp:nvSpPr>
      <dsp:spPr>
        <a:xfrm>
          <a:off x="862584" y="108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Log Streaming to Kafka using Python</a:t>
          </a:r>
          <a:endParaRPr lang="en-US" sz="1800" kern="1200"/>
        </a:p>
      </dsp:txBody>
      <dsp:txXfrm>
        <a:off x="898654" y="37156"/>
        <a:ext cx="1980395" cy="1159381"/>
      </dsp:txXfrm>
    </dsp:sp>
    <dsp:sp modelId="{76D25BD7-DEB5-4CF3-A4F9-8D3D49D7A563}">
      <dsp:nvSpPr>
        <dsp:cNvPr id="0" name=""/>
        <dsp:cNvSpPr/>
      </dsp:nvSpPr>
      <dsp:spPr>
        <a:xfrm>
          <a:off x="3095742" y="362332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95742" y="464138"/>
        <a:ext cx="304596" cy="305416"/>
      </dsp:txXfrm>
    </dsp:sp>
    <dsp:sp modelId="{D7B6482D-5217-4ED4-9BDE-493F31018E36}">
      <dsp:nvSpPr>
        <dsp:cNvPr id="0" name=""/>
        <dsp:cNvSpPr/>
      </dsp:nvSpPr>
      <dsp:spPr>
        <a:xfrm>
          <a:off x="3736133" y="108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Spark Streaming Consuming Kafka Topic</a:t>
          </a:r>
          <a:endParaRPr lang="en-US" sz="1800" kern="1200" dirty="0"/>
        </a:p>
      </dsp:txBody>
      <dsp:txXfrm>
        <a:off x="3772203" y="37156"/>
        <a:ext cx="1980395" cy="1159381"/>
      </dsp:txXfrm>
    </dsp:sp>
    <dsp:sp modelId="{A4246276-75CB-4B36-9313-BE03CCA97F53}">
      <dsp:nvSpPr>
        <dsp:cNvPr id="0" name=""/>
        <dsp:cNvSpPr/>
      </dsp:nvSpPr>
      <dsp:spPr>
        <a:xfrm rot="5400000">
          <a:off x="4544832" y="1376284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609693" y="1413230"/>
        <a:ext cx="305416" cy="304596"/>
      </dsp:txXfrm>
    </dsp:sp>
    <dsp:sp modelId="{75B1458B-B3EE-4D9A-A3B8-7C528B5E4FC1}">
      <dsp:nvSpPr>
        <dsp:cNvPr id="0" name=""/>
        <dsp:cNvSpPr/>
      </dsp:nvSpPr>
      <dsp:spPr>
        <a:xfrm>
          <a:off x="3736133" y="2053621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Saving Data to Apache HBase</a:t>
          </a:r>
          <a:endParaRPr lang="en-US" sz="1800" kern="1200" dirty="0"/>
        </a:p>
      </dsp:txBody>
      <dsp:txXfrm>
        <a:off x="3772203" y="2089691"/>
        <a:ext cx="1980395" cy="1159381"/>
      </dsp:txXfrm>
    </dsp:sp>
    <dsp:sp modelId="{AC91D3FA-EC97-459E-9F23-9146E3FAFDD5}">
      <dsp:nvSpPr>
        <dsp:cNvPr id="0" name=""/>
        <dsp:cNvSpPr/>
      </dsp:nvSpPr>
      <dsp:spPr>
        <a:xfrm rot="10800000">
          <a:off x="3120372" y="2414867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250913" y="2516673"/>
        <a:ext cx="304596" cy="305416"/>
      </dsp:txXfrm>
    </dsp:sp>
    <dsp:sp modelId="{041132A5-4F4F-4FAB-8C05-3B01554B45C7}">
      <dsp:nvSpPr>
        <dsp:cNvPr id="0" name=""/>
        <dsp:cNvSpPr/>
      </dsp:nvSpPr>
      <dsp:spPr>
        <a:xfrm>
          <a:off x="862584" y="2053621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Creating External Table in Hive</a:t>
          </a:r>
          <a:endParaRPr lang="en-US" sz="1800" kern="1200" dirty="0"/>
        </a:p>
      </dsp:txBody>
      <dsp:txXfrm>
        <a:off x="898654" y="2089691"/>
        <a:ext cx="1980395" cy="1159381"/>
      </dsp:txXfrm>
    </dsp:sp>
    <dsp:sp modelId="{3B5A510A-E416-4B31-B939-59A5EC86A012}">
      <dsp:nvSpPr>
        <dsp:cNvPr id="0" name=""/>
        <dsp:cNvSpPr/>
      </dsp:nvSpPr>
      <dsp:spPr>
        <a:xfrm rot="5400000">
          <a:off x="1671283" y="3428819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736144" y="3465765"/>
        <a:ext cx="305416" cy="304596"/>
      </dsp:txXfrm>
    </dsp:sp>
    <dsp:sp modelId="{5A163A6D-333F-4547-97E3-D499C77A01EC}">
      <dsp:nvSpPr>
        <dsp:cNvPr id="0" name=""/>
        <dsp:cNvSpPr/>
      </dsp:nvSpPr>
      <dsp:spPr>
        <a:xfrm>
          <a:off x="862584" y="410615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Using Hive as a </a:t>
          </a:r>
          <a:r>
            <a:rPr lang="en-US" sz="1800" b="1" i="0" kern="1200" dirty="0" err="1"/>
            <a:t>Datasource</a:t>
          </a:r>
          <a:r>
            <a:rPr lang="en-US" sz="1800" b="1" i="0" kern="1200" dirty="0"/>
            <a:t> for Analytics</a:t>
          </a:r>
          <a:endParaRPr lang="en-US" sz="1800" kern="1200" dirty="0"/>
        </a:p>
      </dsp:txBody>
      <dsp:txXfrm>
        <a:off x="898654" y="4142226"/>
        <a:ext cx="1980395" cy="115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5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187B-5C2E-55B2-C502-E19868513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BDT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455FA-F3F1-7C46-438E-C10E26FAB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log analyzer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18FA5-D274-20DF-E26C-226524E1415E}"/>
              </a:ext>
            </a:extLst>
          </p:cNvPr>
          <p:cNvSpPr txBox="1"/>
          <p:nvPr/>
        </p:nvSpPr>
        <p:spPr>
          <a:xfrm>
            <a:off x="9067800" y="5505450"/>
            <a:ext cx="2117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 Htut Aung</a:t>
            </a:r>
          </a:p>
          <a:p>
            <a:r>
              <a:rPr lang="en-US" i="0" dirty="0">
                <a:effectLst/>
                <a:latin typeface="-apple-system"/>
              </a:rPr>
              <a:t>Anis </a:t>
            </a:r>
            <a:r>
              <a:rPr lang="en-US" i="0" dirty="0" err="1">
                <a:effectLst/>
                <a:latin typeface="-apple-system"/>
              </a:rPr>
              <a:t>Bakhtaoui</a:t>
            </a:r>
            <a:endParaRPr lang="en-US" i="0" dirty="0"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Delgerdalai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Batjargal</a:t>
            </a:r>
            <a:endParaRPr lang="en-US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0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A50-98F2-F032-1884-4B926E29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Using Hive as </a:t>
            </a:r>
            <a:r>
              <a:rPr lang="en-US" b="1" i="0" dirty="0" err="1">
                <a:latin typeface="Söhne"/>
              </a:rPr>
              <a:t>Datasource</a:t>
            </a:r>
            <a:r>
              <a:rPr lang="en-US" b="1" i="0" dirty="0">
                <a:latin typeface="Söhne"/>
              </a:rPr>
              <a:t> for Analytics (Hue)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6E45E-AC87-2417-CF87-E4DF7E7B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200" y="1690688"/>
            <a:ext cx="8263174" cy="4160837"/>
          </a:xfrm>
        </p:spPr>
      </p:pic>
    </p:spTree>
    <p:extLst>
      <p:ext uri="{BB962C8B-B14F-4D97-AF65-F5344CB8AC3E}">
        <p14:creationId xmlns:p14="http://schemas.microsoft.com/office/powerpoint/2010/main" val="108956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C71A-D45B-3136-717A-D9EC8554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Using Hive as </a:t>
            </a:r>
            <a:r>
              <a:rPr lang="en-US" b="1" i="0" dirty="0" err="1">
                <a:latin typeface="Söhne"/>
              </a:rPr>
              <a:t>Datasource</a:t>
            </a:r>
            <a:r>
              <a:rPr lang="en-US" b="1" i="0" dirty="0">
                <a:latin typeface="Söhne"/>
              </a:rPr>
              <a:t> for Analytics (Tableau)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FBFD9-C7A1-592D-53DA-C9C261EA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4" y="1446213"/>
            <a:ext cx="5616576" cy="4736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9108A-939F-EB73-AB50-2C44F80D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78" y="1446213"/>
            <a:ext cx="3759393" cy="1524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7F540-3471-A597-2EA2-B0805F87E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50" y="3027363"/>
            <a:ext cx="6243226" cy="2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13C-6EF9-1FFC-D826-B6AF1F79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99EB-86F8-229B-B70D-EA50AD6E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Change the </a:t>
            </a:r>
            <a:r>
              <a:rPr lang="en-US" dirty="0" err="1"/>
              <a:t>kafaka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 SecurityLogGenertor.py</a:t>
            </a:r>
          </a:p>
          <a:p>
            <a:r>
              <a:rPr lang="en-US" dirty="0"/>
              <a:t>Change the </a:t>
            </a:r>
            <a:r>
              <a:rPr lang="en-US" dirty="0" err="1"/>
              <a:t>kafaka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 SparkStreamingToHBase.java</a:t>
            </a:r>
          </a:p>
          <a:p>
            <a:r>
              <a:rPr lang="en-US" dirty="0"/>
              <a:t>Create the table in </a:t>
            </a:r>
            <a:r>
              <a:rPr lang="en-US" dirty="0" err="1"/>
              <a:t>hbase</a:t>
            </a:r>
            <a:r>
              <a:rPr lang="en-US" dirty="0"/>
              <a:t> using this command - create '</a:t>
            </a:r>
            <a:r>
              <a:rPr lang="en-US" dirty="0" err="1"/>
              <a:t>security_logs</a:t>
            </a:r>
            <a:r>
              <a:rPr lang="en-US" dirty="0"/>
              <a:t>', '</a:t>
            </a:r>
            <a:r>
              <a:rPr lang="en-US" dirty="0" err="1"/>
              <a:t>security_events</a:t>
            </a:r>
            <a:r>
              <a:rPr lang="en-US" dirty="0"/>
              <a:t>’</a:t>
            </a:r>
          </a:p>
          <a:p>
            <a:r>
              <a:rPr lang="en-US" dirty="0"/>
              <a:t>Create the Hive table</a:t>
            </a:r>
            <a:br>
              <a:rPr lang="en-US" dirty="0"/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security_logs_hive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log_type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source_ip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user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action_taken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STORED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org.apache.hadoop.hive.hbase.HBaseStorageHandler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SERDEPROPERTIES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hbase.columns.mapping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":key,security_events:log_type,security_events:source_ip,security_events:user,security_events:action_taken"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TBLPROPERTIES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"hbase.table.name"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security_logs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Analyze data via the Hue, Tableau</a:t>
            </a:r>
            <a:br>
              <a:rPr lang="en-US" dirty="0"/>
            </a:b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9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81A7BB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C51B0-3618-AEB5-A02F-951FDEA7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33F0-787E-B6F9-93B1-AF822EDA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In an era of increasing digitalization, cybersecurity has become a critical concern for organizations worldwide. Analyzing security logs is a fundamental aspect of identifying potential threats and ensuring the integrity and confidentiality of sensitive information. The Security Log Analyzer Big Data Project aims to leverage cutting-edge technologies to streamline the process of analyzing security logs at scale.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07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88410-F24A-7B2D-6CBB-626B9875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Objectives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1A5E-BF4A-A7EA-A939-09C62676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Söhne"/>
              </a:rPr>
              <a:t>Efficient Log Streaming</a:t>
            </a:r>
          </a:p>
          <a:p>
            <a:r>
              <a:rPr lang="en-US" sz="2000" b="1" i="0" dirty="0">
                <a:effectLst/>
                <a:latin typeface="Söhne"/>
              </a:rPr>
              <a:t>Real-time Analysis with Spark Streaming</a:t>
            </a:r>
            <a:endParaRPr lang="en-US" sz="2000" b="1" dirty="0">
              <a:latin typeface="Söhne"/>
            </a:endParaRPr>
          </a:p>
          <a:p>
            <a:r>
              <a:rPr lang="it-IT" sz="2000" b="1" i="0" dirty="0">
                <a:effectLst/>
                <a:latin typeface="Söhne"/>
              </a:rPr>
              <a:t>Persistent Data Storage in Hbase</a:t>
            </a:r>
          </a:p>
          <a:p>
            <a:r>
              <a:rPr lang="en-US" sz="2000" b="1" i="0" dirty="0">
                <a:effectLst/>
                <a:latin typeface="Söhne"/>
              </a:rPr>
              <a:t>Hive Integration for Analytical Insights</a:t>
            </a:r>
            <a:endParaRPr lang="en-US" sz="2000" dirty="0">
              <a:latin typeface="Söhne"/>
            </a:endParaRPr>
          </a:p>
          <a:p>
            <a:r>
              <a:rPr lang="en-US" sz="2000" b="1" i="0" dirty="0">
                <a:effectLst/>
                <a:latin typeface="Söhne"/>
              </a:rPr>
              <a:t>Seamless Integration with Analytics Tools</a:t>
            </a:r>
            <a:endParaRPr lang="en-US" sz="2000" dirty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1BAB833-E923-FB24-1BA9-14B845301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9" r="2963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17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3222C-1FAB-B353-9A73-65F225FB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dirty="0"/>
              <a:t>Project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3895D2-9CAB-8845-8FA8-B42878CC5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06507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2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8B49-F8B0-720F-1124-160EB365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97" y="422632"/>
            <a:ext cx="7532693" cy="805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dirty="0">
                <a:latin typeface="Söhne"/>
              </a:rPr>
              <a:t>High Level Architecture</a:t>
            </a:r>
          </a:p>
        </p:txBody>
      </p:sp>
      <p:pic>
        <p:nvPicPr>
          <p:cNvPr id="15" name="Picture 14" descr="A diagram of a company&#10;&#10;Description automatically generated">
            <a:extLst>
              <a:ext uri="{FF2B5EF4-FFF2-40B4-BE49-F238E27FC236}">
                <a16:creationId xmlns:a16="http://schemas.microsoft.com/office/drawing/2014/main" id="{CD2FB62F-572B-443B-FE33-A1AC16A3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06" y="1177154"/>
            <a:ext cx="7323274" cy="53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C6231-49DE-9254-ADAA-D7962FA1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Log Streaming to Kafka using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922-DDBF-1924-D3E0-F59DB297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öhne"/>
              </a:rPr>
              <a:t>Create security log generator</a:t>
            </a:r>
          </a:p>
          <a:p>
            <a:r>
              <a:rPr lang="en-US" sz="2000" b="1" i="0" dirty="0">
                <a:effectLst/>
                <a:latin typeface="Söhne"/>
              </a:rPr>
              <a:t>S</a:t>
            </a:r>
            <a:r>
              <a:rPr lang="en-US" sz="2000" b="1" dirty="0">
                <a:latin typeface="Söhne"/>
              </a:rPr>
              <a:t>tream this log to </a:t>
            </a:r>
            <a:r>
              <a:rPr lang="en-US" sz="2000" b="1" dirty="0" err="1">
                <a:latin typeface="Söhne"/>
              </a:rPr>
              <a:t>Kafaka</a:t>
            </a:r>
            <a:endParaRPr lang="en-US" sz="2000" b="1" i="0" dirty="0">
              <a:effectLst/>
              <a:latin typeface="Söhne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C837-99A8-94EC-E504-FCBC0818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66" y="738470"/>
            <a:ext cx="5666933" cy="483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837F7-8614-42A0-A7A5-3E93099B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24" y="3984440"/>
            <a:ext cx="4142982" cy="23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0B32-1534-9975-C288-998871A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b="1" i="0" dirty="0">
                <a:latin typeface="Sohne"/>
              </a:rPr>
              <a:t>Spark </a:t>
            </a:r>
            <a:r>
              <a:rPr lang="en-US" b="1" i="0" dirty="0">
                <a:latin typeface="Söhne"/>
              </a:rPr>
              <a:t>Streaming</a:t>
            </a:r>
            <a:r>
              <a:rPr lang="en-US" b="1" i="0" dirty="0">
                <a:latin typeface="Sohne"/>
              </a:rPr>
              <a:t> Consuming Kafka Topic</a:t>
            </a:r>
            <a:endParaRPr lang="en-US" dirty="0">
              <a:latin typeface="So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FB8B-3C78-4355-B4E0-49BFFD1D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Using Spark Streaming with Java</a:t>
            </a:r>
          </a:p>
          <a:p>
            <a:r>
              <a:rPr lang="en-US" sz="2000" dirty="0"/>
              <a:t>Consume from </a:t>
            </a:r>
            <a:r>
              <a:rPr lang="en-US" sz="2000" dirty="0" err="1"/>
              <a:t>Kafaka</a:t>
            </a:r>
            <a:r>
              <a:rPr lang="en-US" sz="2000" dirty="0"/>
              <a:t> Topics “</a:t>
            </a:r>
            <a:r>
              <a:rPr lang="en-US" sz="2000" dirty="0" err="1"/>
              <a:t>security_logs_stream</a:t>
            </a:r>
            <a:r>
              <a:rPr lang="en-US" sz="20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4AF89-2103-5843-9D68-06B845C9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0" y="1564903"/>
            <a:ext cx="5850888" cy="52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7B69-19E6-E98E-2ABC-34448292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Saving Data to Apache HBase</a:t>
            </a:r>
            <a:endParaRPr lang="en-US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A002-32A8-6EE2-C569-FF205B57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7" y="1311190"/>
            <a:ext cx="8403553" cy="3758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C53AB-89E7-F83B-344B-99CCB234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1901"/>
            <a:ext cx="9055565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59AF-A64C-FCC8-1358-3E609F40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Creating</a:t>
            </a:r>
            <a:r>
              <a:rPr lang="en-US" b="1" i="0" dirty="0"/>
              <a:t> </a:t>
            </a:r>
            <a:r>
              <a:rPr lang="en-US" b="1" i="0" dirty="0">
                <a:latin typeface="Söhne"/>
              </a:rPr>
              <a:t>External Table in Hive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B933F-802B-0E6C-4BE4-AACFC924E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89" y="1972036"/>
            <a:ext cx="10515600" cy="2030680"/>
          </a:xfrm>
        </p:spPr>
      </p:pic>
    </p:spTree>
    <p:extLst>
      <p:ext uri="{BB962C8B-B14F-4D97-AF65-F5344CB8AC3E}">
        <p14:creationId xmlns:p14="http://schemas.microsoft.com/office/powerpoint/2010/main" val="14196700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357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Century Gothic</vt:lpstr>
      <vt:lpstr>Consolas</vt:lpstr>
      <vt:lpstr>Elephant</vt:lpstr>
      <vt:lpstr>Sohne</vt:lpstr>
      <vt:lpstr>Söhne</vt:lpstr>
      <vt:lpstr>BrushVTI</vt:lpstr>
      <vt:lpstr>BDT Final Project</vt:lpstr>
      <vt:lpstr>Background Idea</vt:lpstr>
      <vt:lpstr>Objectives of the Project</vt:lpstr>
      <vt:lpstr>Project Components</vt:lpstr>
      <vt:lpstr>High Level Architecture</vt:lpstr>
      <vt:lpstr>Log Streaming to Kafka using Python</vt:lpstr>
      <vt:lpstr>Spark Streaming Consuming Kafka Topic</vt:lpstr>
      <vt:lpstr>Saving Data to Apache HBase</vt:lpstr>
      <vt:lpstr>Creating External Table in Hive</vt:lpstr>
      <vt:lpstr>Using Hive as Datasource for Analytics (Hue)</vt:lpstr>
      <vt:lpstr>Using Hive as Datasource for Analytics (Tableau)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Final Project</dc:title>
  <dc:creator>Win Htut Aung</dc:creator>
  <cp:lastModifiedBy>Win Htut Aung</cp:lastModifiedBy>
  <cp:revision>33</cp:revision>
  <dcterms:created xsi:type="dcterms:W3CDTF">2023-10-01T18:56:51Z</dcterms:created>
  <dcterms:modified xsi:type="dcterms:W3CDTF">2023-10-02T03:23:25Z</dcterms:modified>
</cp:coreProperties>
</file>