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DB19CD-75A6-45D5-BDED-2C64AB558C6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BACB4FE-3BD4-426D-893A-5253A5D4F5BE}">
      <dgm:prSet/>
      <dgm:spPr/>
      <dgm:t>
        <a:bodyPr/>
        <a:lstStyle/>
        <a:p>
          <a:r>
            <a:rPr lang="en-US" b="1" i="0"/>
            <a:t>Log Streaming to Kafka using Python</a:t>
          </a:r>
          <a:endParaRPr lang="en-US"/>
        </a:p>
      </dgm:t>
    </dgm:pt>
    <dgm:pt modelId="{E60482D0-50DB-42C5-BA1A-A8EC55CF4292}" type="parTrans" cxnId="{FE297C9E-221C-47CD-B60F-7BF226E907BD}">
      <dgm:prSet/>
      <dgm:spPr/>
      <dgm:t>
        <a:bodyPr/>
        <a:lstStyle/>
        <a:p>
          <a:endParaRPr lang="en-US"/>
        </a:p>
      </dgm:t>
    </dgm:pt>
    <dgm:pt modelId="{1D907C57-94EE-46E0-AA9E-68315601A509}" type="sibTrans" cxnId="{FE297C9E-221C-47CD-B60F-7BF226E907BD}">
      <dgm:prSet/>
      <dgm:spPr/>
      <dgm:t>
        <a:bodyPr/>
        <a:lstStyle/>
        <a:p>
          <a:endParaRPr lang="en-US"/>
        </a:p>
      </dgm:t>
    </dgm:pt>
    <dgm:pt modelId="{767C0D8B-9F98-48B5-AF01-89004A3C4708}">
      <dgm:prSet/>
      <dgm:spPr/>
      <dgm:t>
        <a:bodyPr/>
        <a:lstStyle/>
        <a:p>
          <a:r>
            <a:rPr lang="en-US" b="1" i="0" dirty="0"/>
            <a:t>Spark Streaming Consuming Kafka Topic</a:t>
          </a:r>
          <a:endParaRPr lang="en-US" dirty="0"/>
        </a:p>
      </dgm:t>
    </dgm:pt>
    <dgm:pt modelId="{7BA24834-C333-4CB3-ACED-0EDB3F6775AA}" type="parTrans" cxnId="{9F2622A4-ABD5-42EA-9319-BD197712F61E}">
      <dgm:prSet/>
      <dgm:spPr/>
      <dgm:t>
        <a:bodyPr/>
        <a:lstStyle/>
        <a:p>
          <a:endParaRPr lang="en-US"/>
        </a:p>
      </dgm:t>
    </dgm:pt>
    <dgm:pt modelId="{01BAF947-3F89-4D62-BB33-892AEEB90C36}" type="sibTrans" cxnId="{9F2622A4-ABD5-42EA-9319-BD197712F61E}">
      <dgm:prSet/>
      <dgm:spPr/>
      <dgm:t>
        <a:bodyPr/>
        <a:lstStyle/>
        <a:p>
          <a:endParaRPr lang="en-US"/>
        </a:p>
      </dgm:t>
    </dgm:pt>
    <dgm:pt modelId="{66E31D5B-730E-4053-BA03-EB05068F4C80}">
      <dgm:prSet/>
      <dgm:spPr/>
      <dgm:t>
        <a:bodyPr/>
        <a:lstStyle/>
        <a:p>
          <a:r>
            <a:rPr lang="en-US" b="1" i="0" dirty="0"/>
            <a:t>Saving Data to Apache HBase</a:t>
          </a:r>
          <a:endParaRPr lang="en-US" dirty="0"/>
        </a:p>
      </dgm:t>
    </dgm:pt>
    <dgm:pt modelId="{D4533513-46F9-42C2-8361-B939981FF7AF}" type="parTrans" cxnId="{3C6BFE6C-BE24-48A2-B4B0-A449E5A5059C}">
      <dgm:prSet/>
      <dgm:spPr/>
      <dgm:t>
        <a:bodyPr/>
        <a:lstStyle/>
        <a:p>
          <a:endParaRPr lang="en-US"/>
        </a:p>
      </dgm:t>
    </dgm:pt>
    <dgm:pt modelId="{8ED72048-540F-4E70-AE8B-5584BD408EDF}" type="sibTrans" cxnId="{3C6BFE6C-BE24-48A2-B4B0-A449E5A5059C}">
      <dgm:prSet/>
      <dgm:spPr/>
      <dgm:t>
        <a:bodyPr/>
        <a:lstStyle/>
        <a:p>
          <a:endParaRPr lang="en-US"/>
        </a:p>
      </dgm:t>
    </dgm:pt>
    <dgm:pt modelId="{C7CA30FC-BCEC-4618-94E3-7CC2FB33E06C}">
      <dgm:prSet/>
      <dgm:spPr/>
      <dgm:t>
        <a:bodyPr/>
        <a:lstStyle/>
        <a:p>
          <a:r>
            <a:rPr lang="en-US" b="1" i="0" dirty="0"/>
            <a:t>Creating External Table in Hive</a:t>
          </a:r>
          <a:endParaRPr lang="en-US" dirty="0"/>
        </a:p>
      </dgm:t>
    </dgm:pt>
    <dgm:pt modelId="{43AA65C5-863A-4EF3-8C4B-046FF6299007}" type="parTrans" cxnId="{EF4861E2-86CC-48E3-9451-109065EF64B4}">
      <dgm:prSet/>
      <dgm:spPr/>
      <dgm:t>
        <a:bodyPr/>
        <a:lstStyle/>
        <a:p>
          <a:endParaRPr lang="en-US"/>
        </a:p>
      </dgm:t>
    </dgm:pt>
    <dgm:pt modelId="{4E86051F-C96D-4D27-A959-9E5D582D7CF9}" type="sibTrans" cxnId="{EF4861E2-86CC-48E3-9451-109065EF64B4}">
      <dgm:prSet/>
      <dgm:spPr/>
      <dgm:t>
        <a:bodyPr/>
        <a:lstStyle/>
        <a:p>
          <a:endParaRPr lang="en-US"/>
        </a:p>
      </dgm:t>
    </dgm:pt>
    <dgm:pt modelId="{EC392971-A54F-485E-82D7-8FFB56FF99BE}">
      <dgm:prSet/>
      <dgm:spPr/>
      <dgm:t>
        <a:bodyPr/>
        <a:lstStyle/>
        <a:p>
          <a:r>
            <a:rPr lang="en-US" b="1" i="0" dirty="0"/>
            <a:t>Using Hive as a </a:t>
          </a:r>
          <a:r>
            <a:rPr lang="en-US" b="1" i="0" dirty="0" err="1"/>
            <a:t>Datasource</a:t>
          </a:r>
          <a:r>
            <a:rPr lang="en-US" b="1" i="0" dirty="0"/>
            <a:t> for Analytics</a:t>
          </a:r>
          <a:endParaRPr lang="en-US" dirty="0"/>
        </a:p>
      </dgm:t>
    </dgm:pt>
    <dgm:pt modelId="{3E26DF84-5A0A-4796-B065-ABF339274B78}" type="parTrans" cxnId="{5BB7DA64-A9C3-4EE8-9E3F-689A4C7C8B74}">
      <dgm:prSet/>
      <dgm:spPr/>
      <dgm:t>
        <a:bodyPr/>
        <a:lstStyle/>
        <a:p>
          <a:endParaRPr lang="en-US"/>
        </a:p>
      </dgm:t>
    </dgm:pt>
    <dgm:pt modelId="{A488F82E-786F-4DB3-B390-E6ABA44F3D6A}" type="sibTrans" cxnId="{5BB7DA64-A9C3-4EE8-9E3F-689A4C7C8B74}">
      <dgm:prSet/>
      <dgm:spPr/>
      <dgm:t>
        <a:bodyPr/>
        <a:lstStyle/>
        <a:p>
          <a:endParaRPr lang="en-US"/>
        </a:p>
      </dgm:t>
    </dgm:pt>
    <dgm:pt modelId="{A5547583-0EE1-43D8-A1C3-3FFCDB4DF15C}" type="pres">
      <dgm:prSet presAssocID="{EDDB19CD-75A6-45D5-BDED-2C64AB558C6A}" presName="diagram" presStyleCnt="0">
        <dgm:presLayoutVars>
          <dgm:dir/>
          <dgm:resizeHandles val="exact"/>
        </dgm:presLayoutVars>
      </dgm:prSet>
      <dgm:spPr/>
    </dgm:pt>
    <dgm:pt modelId="{F50D2462-80F7-4EB8-98D8-3A760965674E}" type="pres">
      <dgm:prSet presAssocID="{8BACB4FE-3BD4-426D-893A-5253A5D4F5BE}" presName="node" presStyleLbl="node1" presStyleIdx="0" presStyleCnt="5">
        <dgm:presLayoutVars>
          <dgm:bulletEnabled val="1"/>
        </dgm:presLayoutVars>
      </dgm:prSet>
      <dgm:spPr/>
    </dgm:pt>
    <dgm:pt modelId="{76D25BD7-DEB5-4CF3-A4F9-8D3D49D7A563}" type="pres">
      <dgm:prSet presAssocID="{1D907C57-94EE-46E0-AA9E-68315601A509}" presName="sibTrans" presStyleLbl="sibTrans2D1" presStyleIdx="0" presStyleCnt="4"/>
      <dgm:spPr/>
    </dgm:pt>
    <dgm:pt modelId="{8E6C1F09-1DCB-4890-BB44-04AF56A74FC8}" type="pres">
      <dgm:prSet presAssocID="{1D907C57-94EE-46E0-AA9E-68315601A509}" presName="connectorText" presStyleLbl="sibTrans2D1" presStyleIdx="0" presStyleCnt="4"/>
      <dgm:spPr/>
    </dgm:pt>
    <dgm:pt modelId="{D7B6482D-5217-4ED4-9BDE-493F31018E36}" type="pres">
      <dgm:prSet presAssocID="{767C0D8B-9F98-48B5-AF01-89004A3C4708}" presName="node" presStyleLbl="node1" presStyleIdx="1" presStyleCnt="5">
        <dgm:presLayoutVars>
          <dgm:bulletEnabled val="1"/>
        </dgm:presLayoutVars>
      </dgm:prSet>
      <dgm:spPr/>
    </dgm:pt>
    <dgm:pt modelId="{A4246276-75CB-4B36-9313-BE03CCA97F53}" type="pres">
      <dgm:prSet presAssocID="{01BAF947-3F89-4D62-BB33-892AEEB90C36}" presName="sibTrans" presStyleLbl="sibTrans2D1" presStyleIdx="1" presStyleCnt="4"/>
      <dgm:spPr/>
    </dgm:pt>
    <dgm:pt modelId="{A724CF41-A00B-46E0-8810-03B7B4BB51FF}" type="pres">
      <dgm:prSet presAssocID="{01BAF947-3F89-4D62-BB33-892AEEB90C36}" presName="connectorText" presStyleLbl="sibTrans2D1" presStyleIdx="1" presStyleCnt="4"/>
      <dgm:spPr/>
    </dgm:pt>
    <dgm:pt modelId="{75B1458B-B3EE-4D9A-A3B8-7C528B5E4FC1}" type="pres">
      <dgm:prSet presAssocID="{66E31D5B-730E-4053-BA03-EB05068F4C80}" presName="node" presStyleLbl="node1" presStyleIdx="2" presStyleCnt="5">
        <dgm:presLayoutVars>
          <dgm:bulletEnabled val="1"/>
        </dgm:presLayoutVars>
      </dgm:prSet>
      <dgm:spPr/>
    </dgm:pt>
    <dgm:pt modelId="{AC91D3FA-EC97-459E-9F23-9146E3FAFDD5}" type="pres">
      <dgm:prSet presAssocID="{8ED72048-540F-4E70-AE8B-5584BD408EDF}" presName="sibTrans" presStyleLbl="sibTrans2D1" presStyleIdx="2" presStyleCnt="4"/>
      <dgm:spPr/>
    </dgm:pt>
    <dgm:pt modelId="{52500378-1EE6-413F-9528-7771BD694616}" type="pres">
      <dgm:prSet presAssocID="{8ED72048-540F-4E70-AE8B-5584BD408EDF}" presName="connectorText" presStyleLbl="sibTrans2D1" presStyleIdx="2" presStyleCnt="4"/>
      <dgm:spPr/>
    </dgm:pt>
    <dgm:pt modelId="{041132A5-4F4F-4FAB-8C05-3B01554B45C7}" type="pres">
      <dgm:prSet presAssocID="{C7CA30FC-BCEC-4618-94E3-7CC2FB33E06C}" presName="node" presStyleLbl="node1" presStyleIdx="3" presStyleCnt="5">
        <dgm:presLayoutVars>
          <dgm:bulletEnabled val="1"/>
        </dgm:presLayoutVars>
      </dgm:prSet>
      <dgm:spPr/>
    </dgm:pt>
    <dgm:pt modelId="{3B5A510A-E416-4B31-B939-59A5EC86A012}" type="pres">
      <dgm:prSet presAssocID="{4E86051F-C96D-4D27-A959-9E5D582D7CF9}" presName="sibTrans" presStyleLbl="sibTrans2D1" presStyleIdx="3" presStyleCnt="4"/>
      <dgm:spPr/>
    </dgm:pt>
    <dgm:pt modelId="{F7CA9001-02B6-4281-A6BD-BB27D00B6245}" type="pres">
      <dgm:prSet presAssocID="{4E86051F-C96D-4D27-A959-9E5D582D7CF9}" presName="connectorText" presStyleLbl="sibTrans2D1" presStyleIdx="3" presStyleCnt="4"/>
      <dgm:spPr/>
    </dgm:pt>
    <dgm:pt modelId="{5A163A6D-333F-4547-97E3-D499C77A01EC}" type="pres">
      <dgm:prSet presAssocID="{EC392971-A54F-485E-82D7-8FFB56FF99BE}" presName="node" presStyleLbl="node1" presStyleIdx="4" presStyleCnt="5">
        <dgm:presLayoutVars>
          <dgm:bulletEnabled val="1"/>
        </dgm:presLayoutVars>
      </dgm:prSet>
      <dgm:spPr/>
    </dgm:pt>
  </dgm:ptLst>
  <dgm:cxnLst>
    <dgm:cxn modelId="{AC1AFE02-7843-4689-A5AB-7010F2B571E9}" type="presOf" srcId="{1D907C57-94EE-46E0-AA9E-68315601A509}" destId="{8E6C1F09-1DCB-4890-BB44-04AF56A74FC8}" srcOrd="1" destOrd="0" presId="urn:microsoft.com/office/officeart/2005/8/layout/process5"/>
    <dgm:cxn modelId="{140D0E14-ECD6-4796-8888-57450D2CE066}" type="presOf" srcId="{8ED72048-540F-4E70-AE8B-5584BD408EDF}" destId="{52500378-1EE6-413F-9528-7771BD694616}" srcOrd="1" destOrd="0" presId="urn:microsoft.com/office/officeart/2005/8/layout/process5"/>
    <dgm:cxn modelId="{7FC5B120-132A-4C71-9DBC-51640041711B}" type="presOf" srcId="{EDDB19CD-75A6-45D5-BDED-2C64AB558C6A}" destId="{A5547583-0EE1-43D8-A1C3-3FFCDB4DF15C}" srcOrd="0" destOrd="0" presId="urn:microsoft.com/office/officeart/2005/8/layout/process5"/>
    <dgm:cxn modelId="{5AE52763-4EBB-4094-983B-8FF6EDAC287D}" type="presOf" srcId="{1D907C57-94EE-46E0-AA9E-68315601A509}" destId="{76D25BD7-DEB5-4CF3-A4F9-8D3D49D7A563}" srcOrd="0" destOrd="0" presId="urn:microsoft.com/office/officeart/2005/8/layout/process5"/>
    <dgm:cxn modelId="{5BB7DA64-A9C3-4EE8-9E3F-689A4C7C8B74}" srcId="{EDDB19CD-75A6-45D5-BDED-2C64AB558C6A}" destId="{EC392971-A54F-485E-82D7-8FFB56FF99BE}" srcOrd="4" destOrd="0" parTransId="{3E26DF84-5A0A-4796-B065-ABF339274B78}" sibTransId="{A488F82E-786F-4DB3-B390-E6ABA44F3D6A}"/>
    <dgm:cxn modelId="{3B1F8346-C3BA-43F2-B1FD-0841D88A39C0}" type="presOf" srcId="{C7CA30FC-BCEC-4618-94E3-7CC2FB33E06C}" destId="{041132A5-4F4F-4FAB-8C05-3B01554B45C7}" srcOrd="0" destOrd="0" presId="urn:microsoft.com/office/officeart/2005/8/layout/process5"/>
    <dgm:cxn modelId="{F7A3F668-E236-44FA-877C-9A8D4557E518}" type="presOf" srcId="{01BAF947-3F89-4D62-BB33-892AEEB90C36}" destId="{A724CF41-A00B-46E0-8810-03B7B4BB51FF}" srcOrd="1" destOrd="0" presId="urn:microsoft.com/office/officeart/2005/8/layout/process5"/>
    <dgm:cxn modelId="{3C6BFE6C-BE24-48A2-B4B0-A449E5A5059C}" srcId="{EDDB19CD-75A6-45D5-BDED-2C64AB558C6A}" destId="{66E31D5B-730E-4053-BA03-EB05068F4C80}" srcOrd="2" destOrd="0" parTransId="{D4533513-46F9-42C2-8361-B939981FF7AF}" sibTransId="{8ED72048-540F-4E70-AE8B-5584BD408EDF}"/>
    <dgm:cxn modelId="{40470471-6C2D-41C1-BB68-DE6E30978C8F}" type="presOf" srcId="{4E86051F-C96D-4D27-A959-9E5D582D7CF9}" destId="{F7CA9001-02B6-4281-A6BD-BB27D00B6245}" srcOrd="1" destOrd="0" presId="urn:microsoft.com/office/officeart/2005/8/layout/process5"/>
    <dgm:cxn modelId="{5F7D7E73-960D-437D-B707-6D8A9F32A144}" type="presOf" srcId="{767C0D8B-9F98-48B5-AF01-89004A3C4708}" destId="{D7B6482D-5217-4ED4-9BDE-493F31018E36}" srcOrd="0" destOrd="0" presId="urn:microsoft.com/office/officeart/2005/8/layout/process5"/>
    <dgm:cxn modelId="{3701C089-B9A8-471D-A4A8-CF17032961DA}" type="presOf" srcId="{8BACB4FE-3BD4-426D-893A-5253A5D4F5BE}" destId="{F50D2462-80F7-4EB8-98D8-3A760965674E}" srcOrd="0" destOrd="0" presId="urn:microsoft.com/office/officeart/2005/8/layout/process5"/>
    <dgm:cxn modelId="{FE297C9E-221C-47CD-B60F-7BF226E907BD}" srcId="{EDDB19CD-75A6-45D5-BDED-2C64AB558C6A}" destId="{8BACB4FE-3BD4-426D-893A-5253A5D4F5BE}" srcOrd="0" destOrd="0" parTransId="{E60482D0-50DB-42C5-BA1A-A8EC55CF4292}" sibTransId="{1D907C57-94EE-46E0-AA9E-68315601A509}"/>
    <dgm:cxn modelId="{9F2622A4-ABD5-42EA-9319-BD197712F61E}" srcId="{EDDB19CD-75A6-45D5-BDED-2C64AB558C6A}" destId="{767C0D8B-9F98-48B5-AF01-89004A3C4708}" srcOrd="1" destOrd="0" parTransId="{7BA24834-C333-4CB3-ACED-0EDB3F6775AA}" sibTransId="{01BAF947-3F89-4D62-BB33-892AEEB90C36}"/>
    <dgm:cxn modelId="{0D3AEBBD-70D8-4762-95D2-01116E957A63}" type="presOf" srcId="{4E86051F-C96D-4D27-A959-9E5D582D7CF9}" destId="{3B5A510A-E416-4B31-B939-59A5EC86A012}" srcOrd="0" destOrd="0" presId="urn:microsoft.com/office/officeart/2005/8/layout/process5"/>
    <dgm:cxn modelId="{23D380CE-87BD-48AC-A284-8A2B259793BD}" type="presOf" srcId="{EC392971-A54F-485E-82D7-8FFB56FF99BE}" destId="{5A163A6D-333F-4547-97E3-D499C77A01EC}" srcOrd="0" destOrd="0" presId="urn:microsoft.com/office/officeart/2005/8/layout/process5"/>
    <dgm:cxn modelId="{C3BC68CF-5F78-44CF-A97E-2148C3A0FE7E}" type="presOf" srcId="{8ED72048-540F-4E70-AE8B-5584BD408EDF}" destId="{AC91D3FA-EC97-459E-9F23-9146E3FAFDD5}" srcOrd="0" destOrd="0" presId="urn:microsoft.com/office/officeart/2005/8/layout/process5"/>
    <dgm:cxn modelId="{EF4861E2-86CC-48E3-9451-109065EF64B4}" srcId="{EDDB19CD-75A6-45D5-BDED-2C64AB558C6A}" destId="{C7CA30FC-BCEC-4618-94E3-7CC2FB33E06C}" srcOrd="3" destOrd="0" parTransId="{43AA65C5-863A-4EF3-8C4B-046FF6299007}" sibTransId="{4E86051F-C96D-4D27-A959-9E5D582D7CF9}"/>
    <dgm:cxn modelId="{6D49FCE6-988C-497F-BE07-55428A6C70E4}" type="presOf" srcId="{01BAF947-3F89-4D62-BB33-892AEEB90C36}" destId="{A4246276-75CB-4B36-9313-BE03CCA97F53}" srcOrd="0" destOrd="0" presId="urn:microsoft.com/office/officeart/2005/8/layout/process5"/>
    <dgm:cxn modelId="{2121C0F2-D75F-47B3-BB08-55A751036698}" type="presOf" srcId="{66E31D5B-730E-4053-BA03-EB05068F4C80}" destId="{75B1458B-B3EE-4D9A-A3B8-7C528B5E4FC1}" srcOrd="0" destOrd="0" presId="urn:microsoft.com/office/officeart/2005/8/layout/process5"/>
    <dgm:cxn modelId="{6702550A-FE25-4FD5-9D8B-B0DAF4594A86}" type="presParOf" srcId="{A5547583-0EE1-43D8-A1C3-3FFCDB4DF15C}" destId="{F50D2462-80F7-4EB8-98D8-3A760965674E}" srcOrd="0" destOrd="0" presId="urn:microsoft.com/office/officeart/2005/8/layout/process5"/>
    <dgm:cxn modelId="{0186FFE7-FAB6-4492-AF70-8D3B83202AA8}" type="presParOf" srcId="{A5547583-0EE1-43D8-A1C3-3FFCDB4DF15C}" destId="{76D25BD7-DEB5-4CF3-A4F9-8D3D49D7A563}" srcOrd="1" destOrd="0" presId="urn:microsoft.com/office/officeart/2005/8/layout/process5"/>
    <dgm:cxn modelId="{2A812972-D258-4792-B939-36511A1C4CBE}" type="presParOf" srcId="{76D25BD7-DEB5-4CF3-A4F9-8D3D49D7A563}" destId="{8E6C1F09-1DCB-4890-BB44-04AF56A74FC8}" srcOrd="0" destOrd="0" presId="urn:microsoft.com/office/officeart/2005/8/layout/process5"/>
    <dgm:cxn modelId="{918123BD-CCE3-4510-9216-9D1E25ACABB5}" type="presParOf" srcId="{A5547583-0EE1-43D8-A1C3-3FFCDB4DF15C}" destId="{D7B6482D-5217-4ED4-9BDE-493F31018E36}" srcOrd="2" destOrd="0" presId="urn:microsoft.com/office/officeart/2005/8/layout/process5"/>
    <dgm:cxn modelId="{0F667AF6-1375-4ECA-B9C5-21FA498A289F}" type="presParOf" srcId="{A5547583-0EE1-43D8-A1C3-3FFCDB4DF15C}" destId="{A4246276-75CB-4B36-9313-BE03CCA97F53}" srcOrd="3" destOrd="0" presId="urn:microsoft.com/office/officeart/2005/8/layout/process5"/>
    <dgm:cxn modelId="{F57E4A09-A893-4D61-BC81-9A339036BD18}" type="presParOf" srcId="{A4246276-75CB-4B36-9313-BE03CCA97F53}" destId="{A724CF41-A00B-46E0-8810-03B7B4BB51FF}" srcOrd="0" destOrd="0" presId="urn:microsoft.com/office/officeart/2005/8/layout/process5"/>
    <dgm:cxn modelId="{FD18EAF5-050E-4032-A3B8-480EDD3C6C1B}" type="presParOf" srcId="{A5547583-0EE1-43D8-A1C3-3FFCDB4DF15C}" destId="{75B1458B-B3EE-4D9A-A3B8-7C528B5E4FC1}" srcOrd="4" destOrd="0" presId="urn:microsoft.com/office/officeart/2005/8/layout/process5"/>
    <dgm:cxn modelId="{0695B836-240A-47FB-B2AC-60F583AA81F2}" type="presParOf" srcId="{A5547583-0EE1-43D8-A1C3-3FFCDB4DF15C}" destId="{AC91D3FA-EC97-459E-9F23-9146E3FAFDD5}" srcOrd="5" destOrd="0" presId="urn:microsoft.com/office/officeart/2005/8/layout/process5"/>
    <dgm:cxn modelId="{2AAA26A5-3C4C-4DBB-B1F4-73CF59C9A835}" type="presParOf" srcId="{AC91D3FA-EC97-459E-9F23-9146E3FAFDD5}" destId="{52500378-1EE6-413F-9528-7771BD694616}" srcOrd="0" destOrd="0" presId="urn:microsoft.com/office/officeart/2005/8/layout/process5"/>
    <dgm:cxn modelId="{BA41A8E1-0D7F-4D00-B4B1-883B63F2BFE5}" type="presParOf" srcId="{A5547583-0EE1-43D8-A1C3-3FFCDB4DF15C}" destId="{041132A5-4F4F-4FAB-8C05-3B01554B45C7}" srcOrd="6" destOrd="0" presId="urn:microsoft.com/office/officeart/2005/8/layout/process5"/>
    <dgm:cxn modelId="{7C38F2E3-8C93-4582-91A8-BD253A99ABDA}" type="presParOf" srcId="{A5547583-0EE1-43D8-A1C3-3FFCDB4DF15C}" destId="{3B5A510A-E416-4B31-B939-59A5EC86A012}" srcOrd="7" destOrd="0" presId="urn:microsoft.com/office/officeart/2005/8/layout/process5"/>
    <dgm:cxn modelId="{398E584C-668B-4FA6-8C87-13FCB881CF4B}" type="presParOf" srcId="{3B5A510A-E416-4B31-B939-59A5EC86A012}" destId="{F7CA9001-02B6-4281-A6BD-BB27D00B6245}" srcOrd="0" destOrd="0" presId="urn:microsoft.com/office/officeart/2005/8/layout/process5"/>
    <dgm:cxn modelId="{2574C256-3D6D-4CAB-BBA4-7068B5DB956B}" type="presParOf" srcId="{A5547583-0EE1-43D8-A1C3-3FFCDB4DF15C}" destId="{5A163A6D-333F-4547-97E3-D499C77A01EC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D2462-80F7-4EB8-98D8-3A760965674E}">
      <dsp:nvSpPr>
        <dsp:cNvPr id="0" name=""/>
        <dsp:cNvSpPr/>
      </dsp:nvSpPr>
      <dsp:spPr>
        <a:xfrm>
          <a:off x="862584" y="1086"/>
          <a:ext cx="2052535" cy="1231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Log Streaming to Kafka using Python</a:t>
          </a:r>
          <a:endParaRPr lang="en-US" sz="1800" kern="1200"/>
        </a:p>
      </dsp:txBody>
      <dsp:txXfrm>
        <a:off x="898654" y="37156"/>
        <a:ext cx="1980395" cy="1159381"/>
      </dsp:txXfrm>
    </dsp:sp>
    <dsp:sp modelId="{76D25BD7-DEB5-4CF3-A4F9-8D3D49D7A563}">
      <dsp:nvSpPr>
        <dsp:cNvPr id="0" name=""/>
        <dsp:cNvSpPr/>
      </dsp:nvSpPr>
      <dsp:spPr>
        <a:xfrm>
          <a:off x="3095742" y="362332"/>
          <a:ext cx="435137" cy="5090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095742" y="464138"/>
        <a:ext cx="304596" cy="305416"/>
      </dsp:txXfrm>
    </dsp:sp>
    <dsp:sp modelId="{D7B6482D-5217-4ED4-9BDE-493F31018E36}">
      <dsp:nvSpPr>
        <dsp:cNvPr id="0" name=""/>
        <dsp:cNvSpPr/>
      </dsp:nvSpPr>
      <dsp:spPr>
        <a:xfrm>
          <a:off x="3736133" y="1086"/>
          <a:ext cx="2052535" cy="1231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Spark Streaming Consuming Kafka Topic</a:t>
          </a:r>
          <a:endParaRPr lang="en-US" sz="1800" kern="1200" dirty="0"/>
        </a:p>
      </dsp:txBody>
      <dsp:txXfrm>
        <a:off x="3772203" y="37156"/>
        <a:ext cx="1980395" cy="1159381"/>
      </dsp:txXfrm>
    </dsp:sp>
    <dsp:sp modelId="{A4246276-75CB-4B36-9313-BE03CCA97F53}">
      <dsp:nvSpPr>
        <dsp:cNvPr id="0" name=""/>
        <dsp:cNvSpPr/>
      </dsp:nvSpPr>
      <dsp:spPr>
        <a:xfrm rot="5400000">
          <a:off x="4544832" y="1376284"/>
          <a:ext cx="435137" cy="5090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4609693" y="1413230"/>
        <a:ext cx="305416" cy="304596"/>
      </dsp:txXfrm>
    </dsp:sp>
    <dsp:sp modelId="{75B1458B-B3EE-4D9A-A3B8-7C528B5E4FC1}">
      <dsp:nvSpPr>
        <dsp:cNvPr id="0" name=""/>
        <dsp:cNvSpPr/>
      </dsp:nvSpPr>
      <dsp:spPr>
        <a:xfrm>
          <a:off x="3736133" y="2053621"/>
          <a:ext cx="2052535" cy="1231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Saving Data to Apache HBase</a:t>
          </a:r>
          <a:endParaRPr lang="en-US" sz="1800" kern="1200" dirty="0"/>
        </a:p>
      </dsp:txBody>
      <dsp:txXfrm>
        <a:off x="3772203" y="2089691"/>
        <a:ext cx="1980395" cy="1159381"/>
      </dsp:txXfrm>
    </dsp:sp>
    <dsp:sp modelId="{AC91D3FA-EC97-459E-9F23-9146E3FAFDD5}">
      <dsp:nvSpPr>
        <dsp:cNvPr id="0" name=""/>
        <dsp:cNvSpPr/>
      </dsp:nvSpPr>
      <dsp:spPr>
        <a:xfrm rot="10800000">
          <a:off x="3120372" y="2414867"/>
          <a:ext cx="435137" cy="5090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3250913" y="2516673"/>
        <a:ext cx="304596" cy="305416"/>
      </dsp:txXfrm>
    </dsp:sp>
    <dsp:sp modelId="{041132A5-4F4F-4FAB-8C05-3B01554B45C7}">
      <dsp:nvSpPr>
        <dsp:cNvPr id="0" name=""/>
        <dsp:cNvSpPr/>
      </dsp:nvSpPr>
      <dsp:spPr>
        <a:xfrm>
          <a:off x="862584" y="2053621"/>
          <a:ext cx="2052535" cy="1231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Creating External Table in Hive</a:t>
          </a:r>
          <a:endParaRPr lang="en-US" sz="1800" kern="1200" dirty="0"/>
        </a:p>
      </dsp:txBody>
      <dsp:txXfrm>
        <a:off x="898654" y="2089691"/>
        <a:ext cx="1980395" cy="1159381"/>
      </dsp:txXfrm>
    </dsp:sp>
    <dsp:sp modelId="{3B5A510A-E416-4B31-B939-59A5EC86A012}">
      <dsp:nvSpPr>
        <dsp:cNvPr id="0" name=""/>
        <dsp:cNvSpPr/>
      </dsp:nvSpPr>
      <dsp:spPr>
        <a:xfrm rot="5400000">
          <a:off x="1671283" y="3428819"/>
          <a:ext cx="435137" cy="5090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1736144" y="3465765"/>
        <a:ext cx="305416" cy="304596"/>
      </dsp:txXfrm>
    </dsp:sp>
    <dsp:sp modelId="{5A163A6D-333F-4547-97E3-D499C77A01EC}">
      <dsp:nvSpPr>
        <dsp:cNvPr id="0" name=""/>
        <dsp:cNvSpPr/>
      </dsp:nvSpPr>
      <dsp:spPr>
        <a:xfrm>
          <a:off x="862584" y="4106156"/>
          <a:ext cx="2052535" cy="1231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Using Hive as a </a:t>
          </a:r>
          <a:r>
            <a:rPr lang="en-US" sz="1800" b="1" i="0" kern="1200" dirty="0" err="1"/>
            <a:t>Datasource</a:t>
          </a:r>
          <a:r>
            <a:rPr lang="en-US" sz="1800" b="1" i="0" kern="1200" dirty="0"/>
            <a:t> for Analytics</a:t>
          </a:r>
          <a:endParaRPr lang="en-US" sz="1800" kern="1200" dirty="0"/>
        </a:p>
      </dsp:txBody>
      <dsp:txXfrm>
        <a:off x="898654" y="4142226"/>
        <a:ext cx="1980395" cy="1159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2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6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5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5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5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0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0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2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4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um0.sharepoint.com/sites/BDTgroup707/_layouts/15/stream.aspx?id=%2Fsites%2FBDTgroup707%2FShared+Documents%2FGeneral%2FRecordings%2FMeeting+in+_General_-20231001_211847-Meeting+Recording.mp4&amp;referrer=Teams.TEAMS-ELECTRON&amp;referrerScenario=teams_ns-mw&amp;web=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187B-5C2E-55B2-C502-E19868513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BDT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455FA-F3F1-7C46-438E-C10E26FAB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Security log analyzer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18FA5-D274-20DF-E26C-226524E1415E}"/>
              </a:ext>
            </a:extLst>
          </p:cNvPr>
          <p:cNvSpPr txBox="1"/>
          <p:nvPr/>
        </p:nvSpPr>
        <p:spPr>
          <a:xfrm>
            <a:off x="9067800" y="5505450"/>
            <a:ext cx="21176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 Htut Aung</a:t>
            </a:r>
          </a:p>
          <a:p>
            <a:r>
              <a:rPr lang="en-US" i="0" dirty="0">
                <a:effectLst/>
                <a:latin typeface="-apple-system"/>
              </a:rPr>
              <a:t>Anis </a:t>
            </a:r>
            <a:r>
              <a:rPr lang="en-US" i="0" dirty="0" err="1">
                <a:effectLst/>
                <a:latin typeface="-apple-system"/>
              </a:rPr>
              <a:t>Bakhtaoui</a:t>
            </a:r>
            <a:endParaRPr lang="en-US" i="0" dirty="0">
              <a:effectLst/>
              <a:latin typeface="-apple-system"/>
            </a:endParaRPr>
          </a:p>
          <a:p>
            <a:r>
              <a:rPr lang="en-US" b="0" i="0" dirty="0" err="1">
                <a:solidFill>
                  <a:srgbClr val="242424"/>
                </a:solidFill>
                <a:effectLst/>
                <a:latin typeface="-apple-system"/>
              </a:rPr>
              <a:t>Delgerdalai</a:t>
            </a:r>
            <a:r>
              <a:rPr lang="en-US" b="0" i="0" dirty="0">
                <a:solidFill>
                  <a:srgbClr val="242424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-apple-system"/>
              </a:rPr>
              <a:t>Batjargal</a:t>
            </a:r>
            <a:endParaRPr lang="en-US" i="0" dirty="0"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03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FA50-98F2-F032-1884-4B926E29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latin typeface="Söhne"/>
              </a:rPr>
              <a:t>Using Hive as </a:t>
            </a:r>
            <a:r>
              <a:rPr lang="en-US" b="1" i="0" dirty="0" err="1">
                <a:latin typeface="Söhne"/>
              </a:rPr>
              <a:t>Datasource</a:t>
            </a:r>
            <a:r>
              <a:rPr lang="en-US" b="1" i="0" dirty="0">
                <a:latin typeface="Söhne"/>
              </a:rPr>
              <a:t> for Analytics (Hue)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36E45E-AC87-2417-CF87-E4DF7E7B3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200" y="1690688"/>
            <a:ext cx="8263174" cy="4160837"/>
          </a:xfrm>
        </p:spPr>
      </p:pic>
    </p:spTree>
    <p:extLst>
      <p:ext uri="{BB962C8B-B14F-4D97-AF65-F5344CB8AC3E}">
        <p14:creationId xmlns:p14="http://schemas.microsoft.com/office/powerpoint/2010/main" val="1089568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C71A-D45B-3136-717A-D9EC8554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latin typeface="Söhne"/>
              </a:rPr>
              <a:t>Using Hive as </a:t>
            </a:r>
            <a:r>
              <a:rPr lang="en-US" b="1" i="0" dirty="0" err="1">
                <a:latin typeface="Söhne"/>
              </a:rPr>
              <a:t>Datasource</a:t>
            </a:r>
            <a:r>
              <a:rPr lang="en-US" b="1" i="0" dirty="0">
                <a:latin typeface="Söhne"/>
              </a:rPr>
              <a:t> for Analytics (Tableau)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3FBFD9-C7A1-592D-53DA-C9C261EAB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74" y="1446213"/>
            <a:ext cx="5616576" cy="4736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9108A-939F-EB73-AB50-2C44F80D1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978" y="1446213"/>
            <a:ext cx="3759393" cy="15240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E7F540-3471-A597-2EA2-B0805F87E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750" y="3027363"/>
            <a:ext cx="6243226" cy="238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98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713C-6EF9-1FFC-D826-B6AF1F79E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D99EB-86F8-229B-B70D-EA50AD6E2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Change the </a:t>
            </a:r>
            <a:r>
              <a:rPr lang="en-US" dirty="0" err="1"/>
              <a:t>kafaka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in SecurityLogGenertor.py</a:t>
            </a:r>
          </a:p>
          <a:p>
            <a:r>
              <a:rPr lang="en-US" dirty="0"/>
              <a:t>Change the </a:t>
            </a:r>
            <a:r>
              <a:rPr lang="en-US" dirty="0" err="1"/>
              <a:t>kafaka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in SparkStreamingToHBase.java</a:t>
            </a:r>
          </a:p>
          <a:p>
            <a:r>
              <a:rPr lang="en-US" dirty="0"/>
              <a:t>Create the table in </a:t>
            </a:r>
            <a:r>
              <a:rPr lang="en-US" dirty="0" err="1"/>
              <a:t>hbase</a:t>
            </a:r>
            <a:r>
              <a:rPr lang="en-US" dirty="0"/>
              <a:t> using this command - create '</a:t>
            </a:r>
            <a:r>
              <a:rPr lang="en-US" dirty="0" err="1"/>
              <a:t>security_logs</a:t>
            </a:r>
            <a:r>
              <a:rPr lang="en-US" dirty="0"/>
              <a:t>', '</a:t>
            </a:r>
            <a:r>
              <a:rPr lang="en-US" dirty="0" err="1"/>
              <a:t>security_events</a:t>
            </a:r>
            <a:r>
              <a:rPr lang="en-US" dirty="0"/>
              <a:t>’</a:t>
            </a:r>
          </a:p>
          <a:p>
            <a:r>
              <a:rPr lang="en-US" dirty="0"/>
              <a:t>Create the Hive table</a:t>
            </a:r>
            <a:br>
              <a:rPr lang="en-US" dirty="0"/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security_logs_hive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STRING,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log_type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STRING,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source_ip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STRING,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user STRING,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action_taken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STRING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STORED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org.apache.hadoop.hive.hbase.HBaseStorageHandler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SERDEPROPERTIES 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hbase.columns.mapping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":key,security_events:log_type,security_events:source_ip,security_events:user,security_events:action_taken"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TBLPROPERTIES 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"hbase.table.name"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security_logs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Analyze data via the Hue, Tableau</a:t>
            </a:r>
            <a:br>
              <a:rPr lang="en-US" dirty="0"/>
            </a:b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97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239B7-C195-D6EE-2634-035DDD1A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latin typeface="Söhne"/>
              </a:rPr>
              <a:t>Link to the video recording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081DB-09CF-A1BF-0BEE-EB705D059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Meeting in _General_-20231001_211847-Meeting Recording.mp4 (sharepoint.com)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6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81A7BB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C51B0-3618-AEB5-A02F-951FDEA7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Background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A33F0-787E-B6F9-93B1-AF822EDA3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effectLst/>
                <a:latin typeface="Söhne"/>
              </a:rPr>
              <a:t>In an era of increasing digitalization, cybersecurity has become a critical concern for organizations worldwide. Analyzing security logs is a fundamental aspect of identifying potential threats and ensuring the integrity and confidentiality of sensitive information. The Security Log Analyzer Big Data Project aims to leverage cutting-edge technologies to streamline the process of analyzing security logs at scale.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072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88410-F24A-7B2D-6CBB-626B9875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Objectives of the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11A5E-BF4A-A7EA-A939-09C626760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 b="1" i="0" dirty="0">
                <a:effectLst/>
                <a:latin typeface="Söhne"/>
              </a:rPr>
              <a:t>Efficient Log Streaming</a:t>
            </a:r>
          </a:p>
          <a:p>
            <a:r>
              <a:rPr lang="en-US" sz="2000" b="1" i="0" dirty="0">
                <a:effectLst/>
                <a:latin typeface="Söhne"/>
              </a:rPr>
              <a:t>Real-time Analysis with Spark Streaming</a:t>
            </a:r>
            <a:endParaRPr lang="en-US" sz="2000" b="1" dirty="0">
              <a:latin typeface="Söhne"/>
            </a:endParaRPr>
          </a:p>
          <a:p>
            <a:r>
              <a:rPr lang="it-IT" sz="2000" b="1" i="0" dirty="0">
                <a:effectLst/>
                <a:latin typeface="Söhne"/>
              </a:rPr>
              <a:t>Persistent Data Storage in Hbase</a:t>
            </a:r>
          </a:p>
          <a:p>
            <a:r>
              <a:rPr lang="en-US" sz="2000" b="1" i="0" dirty="0">
                <a:effectLst/>
                <a:latin typeface="Söhne"/>
              </a:rPr>
              <a:t>Hive Integration for Analytical Insights</a:t>
            </a:r>
            <a:endParaRPr lang="en-US" sz="2000" dirty="0">
              <a:latin typeface="Söhne"/>
            </a:endParaRPr>
          </a:p>
          <a:p>
            <a:r>
              <a:rPr lang="en-US" sz="2000" b="1" i="0" dirty="0">
                <a:effectLst/>
                <a:latin typeface="Söhne"/>
              </a:rPr>
              <a:t>Seamless Integration with Analytics Tools</a:t>
            </a:r>
            <a:endParaRPr lang="en-US" sz="2000" dirty="0"/>
          </a:p>
        </p:txBody>
      </p:sp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id="{71BAB833-E923-FB24-1BA9-14B8453019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29" r="29634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5179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70828-E616-4355-9C8A-A1065032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5161C6-1218-4EAF-A9E9-A319CFD7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47" y="2116753"/>
            <a:ext cx="4088106" cy="2781653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3222C-1FAB-B353-9A73-65F225FBB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en-US" sz="3600" dirty="0"/>
              <a:t>Project Components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3895D2-9CAB-8845-8FA8-B42878CC5E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065072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02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78B49-F8B0-720F-1124-160EB365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97" y="422632"/>
            <a:ext cx="7532693" cy="8053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0" dirty="0">
                <a:latin typeface="Söhne"/>
              </a:rPr>
              <a:t>High Level Architecture</a:t>
            </a:r>
          </a:p>
        </p:txBody>
      </p:sp>
      <p:pic>
        <p:nvPicPr>
          <p:cNvPr id="15" name="Picture 14" descr="A diagram of a company&#10;&#10;Description automatically generated">
            <a:extLst>
              <a:ext uri="{FF2B5EF4-FFF2-40B4-BE49-F238E27FC236}">
                <a16:creationId xmlns:a16="http://schemas.microsoft.com/office/drawing/2014/main" id="{CD2FB62F-572B-443B-FE33-A1AC16A33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06" y="1177154"/>
            <a:ext cx="7323274" cy="530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6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C6231-49DE-9254-ADAA-D7962FA12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Log Streaming to Kafka using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A9922-DDBF-1924-D3E0-F59DB297F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Söhne"/>
              </a:rPr>
              <a:t>Create security log generator</a:t>
            </a:r>
          </a:p>
          <a:p>
            <a:r>
              <a:rPr lang="en-US" sz="2000" b="1" i="0" dirty="0">
                <a:effectLst/>
                <a:latin typeface="Söhne"/>
              </a:rPr>
              <a:t>S</a:t>
            </a:r>
            <a:r>
              <a:rPr lang="en-US" sz="2000" b="1" dirty="0">
                <a:latin typeface="Söhne"/>
              </a:rPr>
              <a:t>tream this log to </a:t>
            </a:r>
            <a:r>
              <a:rPr lang="en-US" sz="2000" b="1" dirty="0" err="1">
                <a:latin typeface="Söhne"/>
              </a:rPr>
              <a:t>Kafaka</a:t>
            </a:r>
            <a:endParaRPr lang="en-US" sz="2000" b="1" i="0" dirty="0">
              <a:effectLst/>
              <a:latin typeface="Söhne"/>
            </a:endParaRP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A5C837-99A8-94EC-E504-FCBC08188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866" y="738470"/>
            <a:ext cx="5666933" cy="4831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6837F7-8614-42A0-A7A5-3E93099B7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24" y="3984440"/>
            <a:ext cx="4142982" cy="237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A866F0E-F54B-4BF5-8A88-7D97BD45F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6F6B5C-2B5F-4FEE-8263-34996D29D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229EC50-E910-4AE2-9EEA-604A81EF6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941221 w 12192000"/>
              <a:gd name="connsiteY0" fmla="*/ 2015186 h 6858000"/>
              <a:gd name="connsiteX1" fmla="*/ 6907857 w 12192000"/>
              <a:gd name="connsiteY1" fmla="*/ 2033351 h 6858000"/>
              <a:gd name="connsiteX2" fmla="*/ 7093700 w 12192000"/>
              <a:gd name="connsiteY2" fmla="*/ 2101457 h 6858000"/>
              <a:gd name="connsiteX3" fmla="*/ 6803079 w 12192000"/>
              <a:gd name="connsiteY3" fmla="*/ 2065612 h 6858000"/>
              <a:gd name="connsiteX4" fmla="*/ 6798115 w 12192000"/>
              <a:gd name="connsiteY4" fmla="*/ 2088772 h 6858000"/>
              <a:gd name="connsiteX5" fmla="*/ 7128167 w 12192000"/>
              <a:gd name="connsiteY5" fmla="*/ 2176455 h 6858000"/>
              <a:gd name="connsiteX6" fmla="*/ 7098663 w 12192000"/>
              <a:gd name="connsiteY6" fmla="*/ 2189968 h 6858000"/>
              <a:gd name="connsiteX7" fmla="*/ 6923298 w 12192000"/>
              <a:gd name="connsiteY7" fmla="*/ 2156052 h 6858000"/>
              <a:gd name="connsiteX8" fmla="*/ 6888004 w 12192000"/>
              <a:gd name="connsiteY8" fmla="*/ 2164875 h 6858000"/>
              <a:gd name="connsiteX9" fmla="*/ 6905375 w 12192000"/>
              <a:gd name="connsiteY9" fmla="*/ 2205958 h 6858000"/>
              <a:gd name="connsiteX10" fmla="*/ 6981477 w 12192000"/>
              <a:gd name="connsiteY10" fmla="*/ 2221951 h 6858000"/>
              <a:gd name="connsiteX11" fmla="*/ 7100043 w 12192000"/>
              <a:gd name="connsiteY11" fmla="*/ 2318459 h 6858000"/>
              <a:gd name="connsiteX12" fmla="*/ 6920540 w 12192000"/>
              <a:gd name="connsiteY12" fmla="*/ 2306877 h 6858000"/>
              <a:gd name="connsiteX13" fmla="*/ 6888831 w 12192000"/>
              <a:gd name="connsiteY13" fmla="*/ 2330314 h 6858000"/>
              <a:gd name="connsiteX14" fmla="*/ 6876698 w 12192000"/>
              <a:gd name="connsiteY14" fmla="*/ 2360645 h 6858000"/>
              <a:gd name="connsiteX15" fmla="*/ 6807214 w 12192000"/>
              <a:gd name="connsiteY15" fmla="*/ 2385736 h 6858000"/>
              <a:gd name="connsiteX16" fmla="*/ 6916405 w 12192000"/>
              <a:gd name="connsiteY16" fmla="*/ 2413862 h 6858000"/>
              <a:gd name="connsiteX17" fmla="*/ 6799770 w 12192000"/>
              <a:gd name="connsiteY17" fmla="*/ 2413862 h 6858000"/>
              <a:gd name="connsiteX18" fmla="*/ 6665762 w 12192000"/>
              <a:gd name="connsiteY18" fmla="*/ 2394561 h 6858000"/>
              <a:gd name="connsiteX19" fmla="*/ 6522933 w 12192000"/>
              <a:gd name="connsiteY19" fmla="*/ 2400626 h 6858000"/>
              <a:gd name="connsiteX20" fmla="*/ 6237275 w 12192000"/>
              <a:gd name="connsiteY20" fmla="*/ 2365057 h 6858000"/>
              <a:gd name="connsiteX21" fmla="*/ 6101338 w 12192000"/>
              <a:gd name="connsiteY21" fmla="*/ 2367538 h 6858000"/>
              <a:gd name="connsiteX22" fmla="*/ 6857121 w 12192000"/>
              <a:gd name="connsiteY22" fmla="*/ 2606875 h 6858000"/>
              <a:gd name="connsiteX23" fmla="*/ 6818519 w 12192000"/>
              <a:gd name="connsiteY23" fmla="*/ 2659539 h 6858000"/>
              <a:gd name="connsiteX24" fmla="*/ 6976790 w 12192000"/>
              <a:gd name="connsiteY24" fmla="*/ 2716892 h 6858000"/>
              <a:gd name="connsiteX25" fmla="*/ 7015669 w 12192000"/>
              <a:gd name="connsiteY25" fmla="*/ 2773693 h 6858000"/>
              <a:gd name="connsiteX26" fmla="*/ 6966864 w 12192000"/>
              <a:gd name="connsiteY26" fmla="*/ 2768730 h 6858000"/>
              <a:gd name="connsiteX27" fmla="*/ 6924953 w 12192000"/>
              <a:gd name="connsiteY27" fmla="*/ 2779483 h 6858000"/>
              <a:gd name="connsiteX28" fmla="*/ 6942323 w 12192000"/>
              <a:gd name="connsiteY28" fmla="*/ 2851726 h 6858000"/>
              <a:gd name="connsiteX29" fmla="*/ 7165943 w 12192000"/>
              <a:gd name="connsiteY29" fmla="*/ 2944924 h 6858000"/>
              <a:gd name="connsiteX30" fmla="*/ 7186071 w 12192000"/>
              <a:gd name="connsiteY30" fmla="*/ 2975254 h 6858000"/>
              <a:gd name="connsiteX31" fmla="*/ 7159325 w 12192000"/>
              <a:gd name="connsiteY31" fmla="*/ 2996762 h 6858000"/>
              <a:gd name="connsiteX32" fmla="*/ 7087082 w 12192000"/>
              <a:gd name="connsiteY32" fmla="*/ 3007790 h 6858000"/>
              <a:gd name="connsiteX33" fmla="*/ 7188276 w 12192000"/>
              <a:gd name="connsiteY33" fmla="*/ 3111191 h 6858000"/>
              <a:gd name="connsiteX34" fmla="*/ 7225225 w 12192000"/>
              <a:gd name="connsiteY34" fmla="*/ 3139866 h 6858000"/>
              <a:gd name="connsiteX35" fmla="*/ 7288368 w 12192000"/>
              <a:gd name="connsiteY35" fmla="*/ 3184260 h 6858000"/>
              <a:gd name="connsiteX36" fmla="*/ 7289471 w 12192000"/>
              <a:gd name="connsiteY36" fmla="*/ 3197771 h 6858000"/>
              <a:gd name="connsiteX37" fmla="*/ 7203442 w 12192000"/>
              <a:gd name="connsiteY37" fmla="*/ 3245472 h 6858000"/>
              <a:gd name="connsiteX38" fmla="*/ 7048205 w 12192000"/>
              <a:gd name="connsiteY38" fmla="*/ 3232512 h 6858000"/>
              <a:gd name="connsiteX39" fmla="*/ 7277614 w 12192000"/>
              <a:gd name="connsiteY39" fmla="*/ 3303652 h 6858000"/>
              <a:gd name="connsiteX40" fmla="*/ 6535066 w 12192000"/>
              <a:gd name="connsiteY40" fmla="*/ 3134077 h 6858000"/>
              <a:gd name="connsiteX41" fmla="*/ 6582492 w 12192000"/>
              <a:gd name="connsiteY41" fmla="*/ 3178469 h 6858000"/>
              <a:gd name="connsiteX42" fmla="*/ 6842233 w 12192000"/>
              <a:gd name="connsiteY42" fmla="*/ 3295379 h 6858000"/>
              <a:gd name="connsiteX43" fmla="*/ 6915853 w 12192000"/>
              <a:gd name="connsiteY43" fmla="*/ 3368725 h 6858000"/>
              <a:gd name="connsiteX44" fmla="*/ 6993058 w 12192000"/>
              <a:gd name="connsiteY44" fmla="*/ 3409257 h 6858000"/>
              <a:gd name="connsiteX45" fmla="*/ 7101421 w 12192000"/>
              <a:gd name="connsiteY45" fmla="*/ 3408430 h 6858000"/>
              <a:gd name="connsiteX46" fmla="*/ 7178350 w 12192000"/>
              <a:gd name="connsiteY46" fmla="*/ 3470746 h 6858000"/>
              <a:gd name="connsiteX47" fmla="*/ 7098112 w 12192000"/>
              <a:gd name="connsiteY47" fmla="*/ 3483982 h 6858000"/>
              <a:gd name="connsiteX48" fmla="*/ 7004088 w 12192000"/>
              <a:gd name="connsiteY48" fmla="*/ 3473780 h 6858000"/>
              <a:gd name="connsiteX49" fmla="*/ 6801147 w 12192000"/>
              <a:gd name="connsiteY49" fmla="*/ 3477087 h 6858000"/>
              <a:gd name="connsiteX50" fmla="*/ 6684788 w 12192000"/>
              <a:gd name="connsiteY50" fmla="*/ 3489220 h 6858000"/>
              <a:gd name="connsiteX51" fmla="*/ 6417328 w 12192000"/>
              <a:gd name="connsiteY51" fmla="*/ 3468539 h 6858000"/>
              <a:gd name="connsiteX52" fmla="*/ 6433045 w 12192000"/>
              <a:gd name="connsiteY52" fmla="*/ 3521481 h 6858000"/>
              <a:gd name="connsiteX53" fmla="*/ 6423117 w 12192000"/>
              <a:gd name="connsiteY53" fmla="*/ 3567527 h 6858000"/>
              <a:gd name="connsiteX54" fmla="*/ 6419258 w 12192000"/>
              <a:gd name="connsiteY54" fmla="*/ 3667620 h 6858000"/>
              <a:gd name="connsiteX55" fmla="*/ 6421740 w 12192000"/>
              <a:gd name="connsiteY55" fmla="*/ 3683888 h 6858000"/>
              <a:gd name="connsiteX56" fmla="*/ 6361906 w 12192000"/>
              <a:gd name="connsiteY56" fmla="*/ 3694366 h 6858000"/>
              <a:gd name="connsiteX57" fmla="*/ 6718429 w 12192000"/>
              <a:gd name="connsiteY57" fmla="*/ 3902544 h 6858000"/>
              <a:gd name="connsiteX58" fmla="*/ 6480195 w 12192000"/>
              <a:gd name="connsiteY58" fmla="*/ 3849603 h 6858000"/>
              <a:gd name="connsiteX59" fmla="*/ 6447934 w 12192000"/>
              <a:gd name="connsiteY59" fmla="*/ 3937011 h 6858000"/>
              <a:gd name="connsiteX60" fmla="*/ 6559882 w 12192000"/>
              <a:gd name="connsiteY60" fmla="*/ 4014767 h 6858000"/>
              <a:gd name="connsiteX61" fmla="*/ 6601241 w 12192000"/>
              <a:gd name="connsiteY61" fmla="*/ 4168626 h 6858000"/>
              <a:gd name="connsiteX62" fmla="*/ 6581113 w 12192000"/>
              <a:gd name="connsiteY62" fmla="*/ 4309250 h 6858000"/>
              <a:gd name="connsiteX63" fmla="*/ 6533136 w 12192000"/>
              <a:gd name="connsiteY63" fmla="*/ 4353918 h 6858000"/>
              <a:gd name="connsiteX64" fmla="*/ 6463651 w 12192000"/>
              <a:gd name="connsiteY64" fmla="*/ 4434156 h 6858000"/>
              <a:gd name="connsiteX65" fmla="*/ 6420637 w 12192000"/>
              <a:gd name="connsiteY65" fmla="*/ 4483787 h 6858000"/>
              <a:gd name="connsiteX66" fmla="*/ 6271190 w 12192000"/>
              <a:gd name="connsiteY66" fmla="*/ 4464487 h 6858000"/>
              <a:gd name="connsiteX67" fmla="*/ 6470545 w 12192000"/>
              <a:gd name="connsiteY67" fmla="*/ 4590498 h 6858000"/>
              <a:gd name="connsiteX68" fmla="*/ 6308965 w 12192000"/>
              <a:gd name="connsiteY68" fmla="*/ 4574780 h 6858000"/>
              <a:gd name="connsiteX69" fmla="*/ 6256301 w 12192000"/>
              <a:gd name="connsiteY69" fmla="*/ 4583603 h 6858000"/>
              <a:gd name="connsiteX70" fmla="*/ 6286354 w 12192000"/>
              <a:gd name="connsiteY70" fmla="*/ 4624412 h 6858000"/>
              <a:gd name="connsiteX71" fmla="*/ 6404920 w 12192000"/>
              <a:gd name="connsiteY71" fmla="*/ 4693621 h 6858000"/>
              <a:gd name="connsiteX72" fmla="*/ 6649220 w 12192000"/>
              <a:gd name="connsiteY72" fmla="*/ 4881120 h 6858000"/>
              <a:gd name="connsiteX73" fmla="*/ 6412640 w 12192000"/>
              <a:gd name="connsiteY73" fmla="*/ 4795092 h 6858000"/>
              <a:gd name="connsiteX74" fmla="*/ 6661902 w 12192000"/>
              <a:gd name="connsiteY74" fmla="*/ 4987828 h 6858000"/>
              <a:gd name="connsiteX75" fmla="*/ 6717325 w 12192000"/>
              <a:gd name="connsiteY75" fmla="*/ 5051798 h 6858000"/>
              <a:gd name="connsiteX76" fmla="*/ 6829272 w 12192000"/>
              <a:gd name="connsiteY76" fmla="*/ 5210619 h 6858000"/>
              <a:gd name="connsiteX77" fmla="*/ 6823757 w 12192000"/>
              <a:gd name="connsiteY77" fmla="*/ 5228542 h 6858000"/>
              <a:gd name="connsiteX78" fmla="*/ 6694439 w 12192000"/>
              <a:gd name="connsiteY78" fmla="*/ 5202899 h 6858000"/>
              <a:gd name="connsiteX79" fmla="*/ 6862085 w 12192000"/>
              <a:gd name="connsiteY79" fmla="*/ 5336355 h 6858000"/>
              <a:gd name="connsiteX80" fmla="*/ 7035246 w 12192000"/>
              <a:gd name="connsiteY80" fmla="*/ 5438926 h 6858000"/>
              <a:gd name="connsiteX81" fmla="*/ 6912268 w 12192000"/>
              <a:gd name="connsiteY81" fmla="*/ 5423210 h 6858000"/>
              <a:gd name="connsiteX82" fmla="*/ 6743244 w 12192000"/>
              <a:gd name="connsiteY82" fmla="*/ 5364479 h 6858000"/>
              <a:gd name="connsiteX83" fmla="*/ 6684513 w 12192000"/>
              <a:gd name="connsiteY83" fmla="*/ 5386538 h 6858000"/>
              <a:gd name="connsiteX84" fmla="*/ 6844713 w 12192000"/>
              <a:gd name="connsiteY84" fmla="*/ 5483595 h 6858000"/>
              <a:gd name="connsiteX85" fmla="*/ 6936533 w 12192000"/>
              <a:gd name="connsiteY85" fmla="*/ 5528541 h 6858000"/>
              <a:gd name="connsiteX86" fmla="*/ 6973204 w 12192000"/>
              <a:gd name="connsiteY86" fmla="*/ 5563007 h 6858000"/>
              <a:gd name="connsiteX87" fmla="*/ 7077983 w 12192000"/>
              <a:gd name="connsiteY87" fmla="*/ 5685983 h 6858000"/>
              <a:gd name="connsiteX88" fmla="*/ 7385702 w 12192000"/>
              <a:gd name="connsiteY88" fmla="*/ 5820265 h 6858000"/>
              <a:gd name="connsiteX89" fmla="*/ 7673565 w 12192000"/>
              <a:gd name="connsiteY89" fmla="*/ 5987085 h 6858000"/>
              <a:gd name="connsiteX90" fmla="*/ 7898289 w 12192000"/>
              <a:gd name="connsiteY90" fmla="*/ 6091035 h 6858000"/>
              <a:gd name="connsiteX91" fmla="*/ 8466299 w 12192000"/>
              <a:gd name="connsiteY91" fmla="*/ 6224765 h 6858000"/>
              <a:gd name="connsiteX92" fmla="*/ 10620599 w 12192000"/>
              <a:gd name="connsiteY92" fmla="*/ 5317605 h 6858000"/>
              <a:gd name="connsiteX93" fmla="*/ 10647894 w 12192000"/>
              <a:gd name="connsiteY93" fmla="*/ 5290581 h 6858000"/>
              <a:gd name="connsiteX94" fmla="*/ 10752398 w 12192000"/>
              <a:gd name="connsiteY94" fmla="*/ 5188838 h 6858000"/>
              <a:gd name="connsiteX95" fmla="*/ 10841186 w 12192000"/>
              <a:gd name="connsiteY95" fmla="*/ 5097293 h 6858000"/>
              <a:gd name="connsiteX96" fmla="*/ 10794861 w 12192000"/>
              <a:gd name="connsiteY96" fmla="*/ 5066412 h 6858000"/>
              <a:gd name="connsiteX97" fmla="*/ 10857454 w 12192000"/>
              <a:gd name="connsiteY97" fmla="*/ 4979004 h 6858000"/>
              <a:gd name="connsiteX98" fmla="*/ 11056532 w 12192000"/>
              <a:gd name="connsiteY98" fmla="*/ 4709613 h 6858000"/>
              <a:gd name="connsiteX99" fmla="*/ 11143939 w 12192000"/>
              <a:gd name="connsiteY99" fmla="*/ 4650332 h 6858000"/>
              <a:gd name="connsiteX100" fmla="*/ 11250372 w 12192000"/>
              <a:gd name="connsiteY100" fmla="*/ 4501160 h 6858000"/>
              <a:gd name="connsiteX101" fmla="*/ 11265538 w 12192000"/>
              <a:gd name="connsiteY101" fmla="*/ 4466694 h 6858000"/>
              <a:gd name="connsiteX102" fmla="*/ 11243755 w 12192000"/>
              <a:gd name="connsiteY102" fmla="*/ 4422850 h 6858000"/>
              <a:gd name="connsiteX103" fmla="*/ 11227486 w 12192000"/>
              <a:gd name="connsiteY103" fmla="*/ 4378734 h 6858000"/>
              <a:gd name="connsiteX104" fmla="*/ 11248718 w 12192000"/>
              <a:gd name="connsiteY104" fmla="*/ 4365774 h 6858000"/>
              <a:gd name="connsiteX105" fmla="*/ 11385204 w 12192000"/>
              <a:gd name="connsiteY105" fmla="*/ 4343440 h 6858000"/>
              <a:gd name="connsiteX106" fmla="*/ 11306070 w 12192000"/>
              <a:gd name="connsiteY106" fmla="*/ 4259618 h 6858000"/>
              <a:gd name="connsiteX107" fmla="*/ 11166550 w 12192000"/>
              <a:gd name="connsiteY107" fmla="*/ 4134711 h 6858000"/>
              <a:gd name="connsiteX108" fmla="*/ 11103130 w 12192000"/>
              <a:gd name="connsiteY108" fmla="*/ 4045924 h 6858000"/>
              <a:gd name="connsiteX109" fmla="*/ 11095686 w 12192000"/>
              <a:gd name="connsiteY109" fmla="*/ 3966514 h 6858000"/>
              <a:gd name="connsiteX110" fmla="*/ 10971054 w 12192000"/>
              <a:gd name="connsiteY110" fmla="*/ 3919640 h 6858000"/>
              <a:gd name="connsiteX111" fmla="*/ 11088241 w 12192000"/>
              <a:gd name="connsiteY111" fmla="*/ 3751718 h 6858000"/>
              <a:gd name="connsiteX112" fmla="*/ 11100098 w 12192000"/>
              <a:gd name="connsiteY112" fmla="*/ 3716977 h 6858000"/>
              <a:gd name="connsiteX113" fmla="*/ 11029786 w 12192000"/>
              <a:gd name="connsiteY113" fmla="*/ 3592621 h 6858000"/>
              <a:gd name="connsiteX114" fmla="*/ 11018206 w 12192000"/>
              <a:gd name="connsiteY114" fmla="*/ 3572767 h 6858000"/>
              <a:gd name="connsiteX115" fmla="*/ 10992287 w 12192000"/>
              <a:gd name="connsiteY115" fmla="*/ 3533061 h 6858000"/>
              <a:gd name="connsiteX116" fmla="*/ 10917838 w 12192000"/>
              <a:gd name="connsiteY116" fmla="*/ 3523410 h 6858000"/>
              <a:gd name="connsiteX117" fmla="*/ 10956441 w 12192000"/>
              <a:gd name="connsiteY117" fmla="*/ 3495287 h 6858000"/>
              <a:gd name="connsiteX118" fmla="*/ 11031442 w 12192000"/>
              <a:gd name="connsiteY118" fmla="*/ 3400159 h 6858000"/>
              <a:gd name="connsiteX119" fmla="*/ 10981533 w 12192000"/>
              <a:gd name="connsiteY119" fmla="*/ 3309166 h 6858000"/>
              <a:gd name="connsiteX120" fmla="*/ 10978225 w 12192000"/>
              <a:gd name="connsiteY120" fmla="*/ 3258982 h 6858000"/>
              <a:gd name="connsiteX121" fmla="*/ 11062322 w 12192000"/>
              <a:gd name="connsiteY121" fmla="*/ 3194737 h 6858000"/>
              <a:gd name="connsiteX122" fmla="*/ 11125742 w 12192000"/>
              <a:gd name="connsiteY122" fmla="*/ 3169370 h 6858000"/>
              <a:gd name="connsiteX123" fmla="*/ 11154968 w 12192000"/>
              <a:gd name="connsiteY123" fmla="*/ 3132974 h 6858000"/>
              <a:gd name="connsiteX124" fmla="*/ 11120502 w 12192000"/>
              <a:gd name="connsiteY124" fmla="*/ 3102642 h 6858000"/>
              <a:gd name="connsiteX125" fmla="*/ 10967470 w 12192000"/>
              <a:gd name="connsiteY125" fmla="*/ 3030401 h 6858000"/>
              <a:gd name="connsiteX126" fmla="*/ 11049914 w 12192000"/>
              <a:gd name="connsiteY126" fmla="*/ 2970015 h 6858000"/>
              <a:gd name="connsiteX127" fmla="*/ 10618944 w 12192000"/>
              <a:gd name="connsiteY127" fmla="*/ 2685183 h 6858000"/>
              <a:gd name="connsiteX128" fmla="*/ 10566830 w 12192000"/>
              <a:gd name="connsiteY128" fmla="*/ 2641617 h 6858000"/>
              <a:gd name="connsiteX129" fmla="*/ 10290271 w 12192000"/>
              <a:gd name="connsiteY129" fmla="*/ 2536011 h 6858000"/>
              <a:gd name="connsiteX130" fmla="*/ 10005715 w 12192000"/>
              <a:gd name="connsiteY130" fmla="*/ 2461288 h 6858000"/>
              <a:gd name="connsiteX131" fmla="*/ 10203414 w 12192000"/>
              <a:gd name="connsiteY131" fmla="*/ 2303568 h 6858000"/>
              <a:gd name="connsiteX132" fmla="*/ 9901487 w 12192000"/>
              <a:gd name="connsiteY132" fmla="*/ 2266895 h 6858000"/>
              <a:gd name="connsiteX133" fmla="*/ 9871984 w 12192000"/>
              <a:gd name="connsiteY133" fmla="*/ 2267999 h 6858000"/>
              <a:gd name="connsiteX134" fmla="*/ 9279158 w 12192000"/>
              <a:gd name="connsiteY134" fmla="*/ 2243734 h 6858000"/>
              <a:gd name="connsiteX135" fmla="*/ 8429350 w 12192000"/>
              <a:gd name="connsiteY135" fmla="*/ 2163219 h 6858000"/>
              <a:gd name="connsiteX136" fmla="*/ 7725955 w 12192000"/>
              <a:gd name="connsiteY136" fmla="*/ 2114967 h 6858000"/>
              <a:gd name="connsiteX137" fmla="*/ 6977065 w 12192000"/>
              <a:gd name="connsiteY137" fmla="*/ 2021218 h 6858000"/>
              <a:gd name="connsiteX138" fmla="*/ 6941221 w 12192000"/>
              <a:gd name="connsiteY138" fmla="*/ 201518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6941221" y="2015186"/>
                </a:moveTo>
                <a:cubicBezTo>
                  <a:pt x="6929158" y="2014876"/>
                  <a:pt x="6917508" y="2018599"/>
                  <a:pt x="6907857" y="2033351"/>
                </a:cubicBezTo>
                <a:cubicBezTo>
                  <a:pt x="6959143" y="2072228"/>
                  <a:pt x="7024491" y="2057614"/>
                  <a:pt x="7093700" y="2101457"/>
                </a:cubicBezTo>
                <a:cubicBezTo>
                  <a:pt x="6981202" y="2087669"/>
                  <a:pt x="6892139" y="2076639"/>
                  <a:pt x="6803079" y="2065612"/>
                </a:cubicBezTo>
                <a:cubicBezTo>
                  <a:pt x="6801424" y="2073332"/>
                  <a:pt x="6799770" y="2081052"/>
                  <a:pt x="6798115" y="2088772"/>
                </a:cubicBezTo>
                <a:cubicBezTo>
                  <a:pt x="6911993" y="2105040"/>
                  <a:pt x="7017322" y="2146951"/>
                  <a:pt x="7128167" y="2176455"/>
                </a:cubicBezTo>
                <a:cubicBezTo>
                  <a:pt x="7117964" y="2194655"/>
                  <a:pt x="7107764" y="2191070"/>
                  <a:pt x="7098663" y="2189968"/>
                </a:cubicBezTo>
                <a:cubicBezTo>
                  <a:pt x="7039381" y="2182798"/>
                  <a:pt x="6980099" y="2175629"/>
                  <a:pt x="6923298" y="2156052"/>
                </a:cubicBezTo>
                <a:cubicBezTo>
                  <a:pt x="6910614" y="2151639"/>
                  <a:pt x="6895172" y="2151639"/>
                  <a:pt x="6888004" y="2164875"/>
                </a:cubicBezTo>
                <a:cubicBezTo>
                  <a:pt x="6877801" y="2183625"/>
                  <a:pt x="6892414" y="2195758"/>
                  <a:pt x="6905375" y="2205958"/>
                </a:cubicBezTo>
                <a:cubicBezTo>
                  <a:pt x="6927985" y="2223606"/>
                  <a:pt x="6955282" y="2218643"/>
                  <a:pt x="6981477" y="2221951"/>
                </a:cubicBezTo>
                <a:cubicBezTo>
                  <a:pt x="7051237" y="2230499"/>
                  <a:pt x="7084601" y="2257245"/>
                  <a:pt x="7100043" y="2318459"/>
                </a:cubicBezTo>
                <a:cubicBezTo>
                  <a:pt x="7038829" y="2293642"/>
                  <a:pt x="6979822" y="2324249"/>
                  <a:pt x="6920540" y="2306877"/>
                </a:cubicBezTo>
                <a:cubicBezTo>
                  <a:pt x="6905099" y="2302466"/>
                  <a:pt x="6880559" y="2309083"/>
                  <a:pt x="6888831" y="2330314"/>
                </a:cubicBezTo>
                <a:cubicBezTo>
                  <a:pt x="6896552" y="2350168"/>
                  <a:pt x="6922195" y="2364505"/>
                  <a:pt x="6876698" y="2360645"/>
                </a:cubicBezTo>
                <a:cubicBezTo>
                  <a:pt x="6844163" y="2357887"/>
                  <a:pt x="6780468" y="2380223"/>
                  <a:pt x="6807214" y="2385736"/>
                </a:cubicBezTo>
                <a:cubicBezTo>
                  <a:pt x="6840853" y="2392631"/>
                  <a:pt x="6873666" y="2402557"/>
                  <a:pt x="6916405" y="2413862"/>
                </a:cubicBezTo>
                <a:cubicBezTo>
                  <a:pt x="6869254" y="2432335"/>
                  <a:pt x="6835338" y="2428475"/>
                  <a:pt x="6799770" y="2413862"/>
                </a:cubicBezTo>
                <a:cubicBezTo>
                  <a:pt x="6756756" y="2396214"/>
                  <a:pt x="6700781" y="2374708"/>
                  <a:pt x="6665762" y="2394561"/>
                </a:cubicBezTo>
                <a:cubicBezTo>
                  <a:pt x="6613373" y="2424340"/>
                  <a:pt x="6569807" y="2405589"/>
                  <a:pt x="6522933" y="2400626"/>
                </a:cubicBezTo>
                <a:cubicBezTo>
                  <a:pt x="6427531" y="2390424"/>
                  <a:pt x="6332953" y="2373328"/>
                  <a:pt x="6237275" y="2365057"/>
                </a:cubicBezTo>
                <a:cubicBezTo>
                  <a:pt x="6198948" y="2361748"/>
                  <a:pt x="6157588" y="2346032"/>
                  <a:pt x="6101338" y="2367538"/>
                </a:cubicBezTo>
                <a:cubicBezTo>
                  <a:pt x="6356116" y="2477556"/>
                  <a:pt x="6629642" y="2470664"/>
                  <a:pt x="6857121" y="2606875"/>
                </a:cubicBezTo>
                <a:cubicBezTo>
                  <a:pt x="6847471" y="2619834"/>
                  <a:pt x="6798391" y="2656782"/>
                  <a:pt x="6818519" y="2659539"/>
                </a:cubicBezTo>
                <a:cubicBezTo>
                  <a:pt x="6875044" y="2667537"/>
                  <a:pt x="6925227" y="2694558"/>
                  <a:pt x="6976790" y="2716892"/>
                </a:cubicBezTo>
                <a:cubicBezTo>
                  <a:pt x="6999125" y="2726543"/>
                  <a:pt x="7026146" y="2739227"/>
                  <a:pt x="7015669" y="2773693"/>
                </a:cubicBezTo>
                <a:cubicBezTo>
                  <a:pt x="6996642" y="2783343"/>
                  <a:pt x="6982580" y="2769833"/>
                  <a:pt x="6966864" y="2768730"/>
                </a:cubicBezTo>
                <a:cubicBezTo>
                  <a:pt x="6950871" y="2767628"/>
                  <a:pt x="6915025" y="2774796"/>
                  <a:pt x="6924953" y="2779483"/>
                </a:cubicBezTo>
                <a:cubicBezTo>
                  <a:pt x="6970172" y="2800715"/>
                  <a:pt x="6888831" y="2851726"/>
                  <a:pt x="6942323" y="2851726"/>
                </a:cubicBezTo>
                <a:cubicBezTo>
                  <a:pt x="7031937" y="2852001"/>
                  <a:pt x="7079638" y="2942441"/>
                  <a:pt x="7165943" y="2944924"/>
                </a:cubicBezTo>
                <a:cubicBezTo>
                  <a:pt x="7179728" y="2945198"/>
                  <a:pt x="7186346" y="2961191"/>
                  <a:pt x="7186071" y="2975254"/>
                </a:cubicBezTo>
                <a:cubicBezTo>
                  <a:pt x="7186071" y="2992074"/>
                  <a:pt x="7173387" y="2995107"/>
                  <a:pt x="7159325" y="2996762"/>
                </a:cubicBezTo>
                <a:cubicBezTo>
                  <a:pt x="7137817" y="2999242"/>
                  <a:pt x="7115483" y="2975254"/>
                  <a:pt x="7087082" y="3007790"/>
                </a:cubicBezTo>
                <a:cubicBezTo>
                  <a:pt x="7138094" y="3026815"/>
                  <a:pt x="7189103" y="3045842"/>
                  <a:pt x="7188276" y="3111191"/>
                </a:cubicBezTo>
                <a:cubicBezTo>
                  <a:pt x="7188001" y="3128836"/>
                  <a:pt x="7209232" y="3135454"/>
                  <a:pt x="7225225" y="3139866"/>
                </a:cubicBezTo>
                <a:cubicBezTo>
                  <a:pt x="7251696" y="3147036"/>
                  <a:pt x="7274028" y="3159720"/>
                  <a:pt x="7288368" y="3184260"/>
                </a:cubicBezTo>
                <a:cubicBezTo>
                  <a:pt x="7288092" y="3188948"/>
                  <a:pt x="7287816" y="3193910"/>
                  <a:pt x="7289471" y="3197771"/>
                </a:cubicBezTo>
                <a:cubicBezTo>
                  <a:pt x="7284784" y="3257053"/>
                  <a:pt x="7246181" y="3255398"/>
                  <a:pt x="7203442" y="3245472"/>
                </a:cubicBezTo>
                <a:cubicBezTo>
                  <a:pt x="7152432" y="3233340"/>
                  <a:pt x="7101973" y="3211281"/>
                  <a:pt x="7048205" y="3232512"/>
                </a:cubicBezTo>
                <a:cubicBezTo>
                  <a:pt x="7124032" y="3260913"/>
                  <a:pt x="7206475" y="3263118"/>
                  <a:pt x="7277614" y="3303652"/>
                </a:cubicBezTo>
                <a:cubicBezTo>
                  <a:pt x="7017322" y="3311097"/>
                  <a:pt x="6787361" y="3183155"/>
                  <a:pt x="6535066" y="3134077"/>
                </a:cubicBezTo>
                <a:cubicBezTo>
                  <a:pt x="6543614" y="3166887"/>
                  <a:pt x="6564017" y="3173505"/>
                  <a:pt x="6582492" y="3178469"/>
                </a:cubicBezTo>
                <a:cubicBezTo>
                  <a:pt x="6675690" y="3203286"/>
                  <a:pt x="6757305" y="3252642"/>
                  <a:pt x="6842233" y="3295379"/>
                </a:cubicBezTo>
                <a:cubicBezTo>
                  <a:pt x="6877249" y="3313026"/>
                  <a:pt x="6902618" y="3330674"/>
                  <a:pt x="6915853" y="3368725"/>
                </a:cubicBezTo>
                <a:cubicBezTo>
                  <a:pt x="6927710" y="3403192"/>
                  <a:pt x="6950596" y="3419185"/>
                  <a:pt x="6993058" y="3409257"/>
                </a:cubicBezTo>
                <a:cubicBezTo>
                  <a:pt x="7027524" y="3400985"/>
                  <a:pt x="7065299" y="3405397"/>
                  <a:pt x="7101421" y="3408430"/>
                </a:cubicBezTo>
                <a:cubicBezTo>
                  <a:pt x="7143057" y="3411739"/>
                  <a:pt x="7189655" y="3450618"/>
                  <a:pt x="7178350" y="3470746"/>
                </a:cubicBezTo>
                <a:cubicBezTo>
                  <a:pt x="7159050" y="3504937"/>
                  <a:pt x="7126789" y="3487842"/>
                  <a:pt x="7098112" y="3483982"/>
                </a:cubicBezTo>
                <a:cubicBezTo>
                  <a:pt x="7065575" y="3479295"/>
                  <a:pt x="7005191" y="3469643"/>
                  <a:pt x="7004088" y="3473780"/>
                </a:cubicBezTo>
                <a:cubicBezTo>
                  <a:pt x="6982854" y="3559532"/>
                  <a:pt x="6833408" y="3484809"/>
                  <a:pt x="6801147" y="3477087"/>
                </a:cubicBezTo>
                <a:cubicBezTo>
                  <a:pt x="6760891" y="3467437"/>
                  <a:pt x="6723115" y="3485085"/>
                  <a:pt x="6684788" y="3489220"/>
                </a:cubicBezTo>
                <a:cubicBezTo>
                  <a:pt x="6650597" y="3493080"/>
                  <a:pt x="6457309" y="3504937"/>
                  <a:pt x="6417328" y="3468539"/>
                </a:cubicBezTo>
                <a:cubicBezTo>
                  <a:pt x="6411813" y="3496940"/>
                  <a:pt x="6423393" y="3508521"/>
                  <a:pt x="6433045" y="3521481"/>
                </a:cubicBezTo>
                <a:cubicBezTo>
                  <a:pt x="6446556" y="3539954"/>
                  <a:pt x="6448762" y="3552914"/>
                  <a:pt x="6423117" y="3567527"/>
                </a:cubicBezTo>
                <a:cubicBezTo>
                  <a:pt x="6350049" y="3609441"/>
                  <a:pt x="6351153" y="3610818"/>
                  <a:pt x="6419258" y="3667620"/>
                </a:cubicBezTo>
                <a:cubicBezTo>
                  <a:pt x="6422568" y="3670100"/>
                  <a:pt x="6421188" y="3678373"/>
                  <a:pt x="6421740" y="3683888"/>
                </a:cubicBezTo>
                <a:cubicBezTo>
                  <a:pt x="6403817" y="3692711"/>
                  <a:pt x="6382861" y="3670652"/>
                  <a:pt x="6361906" y="3694366"/>
                </a:cubicBezTo>
                <a:cubicBezTo>
                  <a:pt x="6453173" y="3798591"/>
                  <a:pt x="6592418" y="3824234"/>
                  <a:pt x="6718429" y="3902544"/>
                </a:cubicBezTo>
                <a:cubicBezTo>
                  <a:pt x="6616407" y="3928462"/>
                  <a:pt x="6555194" y="3838022"/>
                  <a:pt x="6480195" y="3849603"/>
                </a:cubicBezTo>
                <a:cubicBezTo>
                  <a:pt x="6442696" y="3878004"/>
                  <a:pt x="6554091" y="3923499"/>
                  <a:pt x="6447934" y="3937011"/>
                </a:cubicBezTo>
                <a:cubicBezTo>
                  <a:pt x="6493983" y="3961826"/>
                  <a:pt x="6528173" y="3986089"/>
                  <a:pt x="6559882" y="4014767"/>
                </a:cubicBezTo>
                <a:cubicBezTo>
                  <a:pt x="6616407" y="4066053"/>
                  <a:pt x="6627437" y="4099693"/>
                  <a:pt x="6601241" y="4168626"/>
                </a:cubicBezTo>
                <a:cubicBezTo>
                  <a:pt x="6584145" y="4213846"/>
                  <a:pt x="6559054" y="4255483"/>
                  <a:pt x="6581113" y="4309250"/>
                </a:cubicBezTo>
                <a:cubicBezTo>
                  <a:pt x="6596553" y="4346198"/>
                  <a:pt x="6590487" y="4370461"/>
                  <a:pt x="6533136" y="4353918"/>
                </a:cubicBezTo>
                <a:cubicBezTo>
                  <a:pt x="6471372" y="4336270"/>
                  <a:pt x="6448211" y="4369358"/>
                  <a:pt x="6463651" y="4434156"/>
                </a:cubicBezTo>
                <a:cubicBezTo>
                  <a:pt x="6473577" y="4475792"/>
                  <a:pt x="6463099" y="4488475"/>
                  <a:pt x="6420637" y="4483787"/>
                </a:cubicBezTo>
                <a:cubicBezTo>
                  <a:pt x="6373762" y="4478549"/>
                  <a:pt x="6329093" y="4451251"/>
                  <a:pt x="6271190" y="4464487"/>
                </a:cubicBezTo>
                <a:cubicBezTo>
                  <a:pt x="6317512" y="4540039"/>
                  <a:pt x="6416501" y="4518531"/>
                  <a:pt x="6470545" y="4590498"/>
                </a:cubicBezTo>
                <a:cubicBezTo>
                  <a:pt x="6406023" y="4590772"/>
                  <a:pt x="6356666" y="4590498"/>
                  <a:pt x="6308965" y="4574780"/>
                </a:cubicBezTo>
                <a:cubicBezTo>
                  <a:pt x="6289111" y="4568437"/>
                  <a:pt x="6267328" y="4561822"/>
                  <a:pt x="6256301" y="4583603"/>
                </a:cubicBezTo>
                <a:cubicBezTo>
                  <a:pt x="6243340" y="4609798"/>
                  <a:pt x="6270086" y="4619724"/>
                  <a:pt x="6286354" y="4624412"/>
                </a:cubicBezTo>
                <a:cubicBezTo>
                  <a:pt x="6332128" y="4637647"/>
                  <a:pt x="6367144" y="4669081"/>
                  <a:pt x="6404920" y="4693621"/>
                </a:cubicBezTo>
                <a:cubicBezTo>
                  <a:pt x="6487915" y="4747390"/>
                  <a:pt x="6578908" y="4792334"/>
                  <a:pt x="6649220" y="4881120"/>
                </a:cubicBezTo>
                <a:cubicBezTo>
                  <a:pt x="6560709" y="4858509"/>
                  <a:pt x="6494809" y="4805845"/>
                  <a:pt x="6412640" y="4795092"/>
                </a:cubicBezTo>
                <a:cubicBezTo>
                  <a:pt x="6483779" y="4875881"/>
                  <a:pt x="6575322" y="4929098"/>
                  <a:pt x="6661902" y="4987828"/>
                </a:cubicBezTo>
                <a:cubicBezTo>
                  <a:pt x="6686719" y="5004373"/>
                  <a:pt x="6711811" y="5015678"/>
                  <a:pt x="6717325" y="5051798"/>
                </a:cubicBezTo>
                <a:cubicBezTo>
                  <a:pt x="6728079" y="5121834"/>
                  <a:pt x="6760340" y="5179738"/>
                  <a:pt x="6829272" y="5210619"/>
                </a:cubicBezTo>
                <a:cubicBezTo>
                  <a:pt x="6829824" y="5210897"/>
                  <a:pt x="6825965" y="5221375"/>
                  <a:pt x="6823757" y="5228542"/>
                </a:cubicBezTo>
                <a:cubicBezTo>
                  <a:pt x="6781571" y="5230749"/>
                  <a:pt x="6748207" y="5189388"/>
                  <a:pt x="6694439" y="5202899"/>
                </a:cubicBezTo>
                <a:cubicBezTo>
                  <a:pt x="6746002" y="5259148"/>
                  <a:pt x="6789016" y="5309609"/>
                  <a:pt x="6862085" y="5336355"/>
                </a:cubicBezTo>
                <a:cubicBezTo>
                  <a:pt x="6920540" y="5357586"/>
                  <a:pt x="6992783" y="5369994"/>
                  <a:pt x="7035246" y="5438926"/>
                </a:cubicBezTo>
                <a:cubicBezTo>
                  <a:pt x="6985889" y="5452439"/>
                  <a:pt x="6949216" y="5435343"/>
                  <a:pt x="6912268" y="5423210"/>
                </a:cubicBezTo>
                <a:cubicBezTo>
                  <a:pt x="6855743" y="5404461"/>
                  <a:pt x="6799770" y="5383230"/>
                  <a:pt x="6743244" y="5364479"/>
                </a:cubicBezTo>
                <a:cubicBezTo>
                  <a:pt x="6721737" y="5357310"/>
                  <a:pt x="6698299" y="5352346"/>
                  <a:pt x="6684513" y="5386538"/>
                </a:cubicBezTo>
                <a:cubicBezTo>
                  <a:pt x="6756480" y="5393708"/>
                  <a:pt x="6799494" y="5440031"/>
                  <a:pt x="6844713" y="5483595"/>
                </a:cubicBezTo>
                <a:cubicBezTo>
                  <a:pt x="6870082" y="5508135"/>
                  <a:pt x="6890762" y="5540948"/>
                  <a:pt x="6936533" y="5528541"/>
                </a:cubicBezTo>
                <a:cubicBezTo>
                  <a:pt x="6960522" y="5521923"/>
                  <a:pt x="6975687" y="5540396"/>
                  <a:pt x="6973204" y="5563007"/>
                </a:cubicBezTo>
                <a:cubicBezTo>
                  <a:pt x="6964106" y="5642695"/>
                  <a:pt x="7020080" y="5670543"/>
                  <a:pt x="7077983" y="5685983"/>
                </a:cubicBezTo>
                <a:cubicBezTo>
                  <a:pt x="7187726" y="5714935"/>
                  <a:pt x="7278993" y="5783041"/>
                  <a:pt x="7385702" y="5820265"/>
                </a:cubicBezTo>
                <a:cubicBezTo>
                  <a:pt x="7489378" y="5856387"/>
                  <a:pt x="7569615" y="5942139"/>
                  <a:pt x="7673565" y="5987085"/>
                </a:cubicBezTo>
                <a:cubicBezTo>
                  <a:pt x="7748843" y="6019621"/>
                  <a:pt x="7820807" y="6061533"/>
                  <a:pt x="7898289" y="6091035"/>
                </a:cubicBezTo>
                <a:cubicBezTo>
                  <a:pt x="8081651" y="6160795"/>
                  <a:pt x="8268598" y="6216770"/>
                  <a:pt x="8466299" y="6224765"/>
                </a:cubicBezTo>
                <a:cubicBezTo>
                  <a:pt x="8629532" y="6231107"/>
                  <a:pt x="10045419" y="6225043"/>
                  <a:pt x="10620599" y="5317605"/>
                </a:cubicBezTo>
                <a:cubicBezTo>
                  <a:pt x="10631626" y="5313192"/>
                  <a:pt x="10644035" y="5301612"/>
                  <a:pt x="10647894" y="5290581"/>
                </a:cubicBezTo>
                <a:cubicBezTo>
                  <a:pt x="10666370" y="5239020"/>
                  <a:pt x="10711590" y="5216686"/>
                  <a:pt x="10752398" y="5188838"/>
                </a:cubicBezTo>
                <a:cubicBezTo>
                  <a:pt x="10788244" y="5164297"/>
                  <a:pt x="10826296" y="5138654"/>
                  <a:pt x="10841186" y="5097293"/>
                </a:cubicBezTo>
                <a:cubicBezTo>
                  <a:pt x="10860762" y="5042147"/>
                  <a:pt x="10805064" y="5087367"/>
                  <a:pt x="10794861" y="5066412"/>
                </a:cubicBezTo>
                <a:cubicBezTo>
                  <a:pt x="10816092" y="5037737"/>
                  <a:pt x="10848906" y="5011540"/>
                  <a:pt x="10857454" y="4979004"/>
                </a:cubicBezTo>
                <a:cubicBezTo>
                  <a:pt x="10888610" y="4861543"/>
                  <a:pt x="10955890" y="4776065"/>
                  <a:pt x="11056532" y="4709613"/>
                </a:cubicBezTo>
                <a:cubicBezTo>
                  <a:pt x="11085484" y="4690588"/>
                  <a:pt x="11104509" y="4655845"/>
                  <a:pt x="11143939" y="4650332"/>
                </a:cubicBezTo>
                <a:cubicBezTo>
                  <a:pt x="11231622" y="4638199"/>
                  <a:pt x="11204048" y="4543346"/>
                  <a:pt x="11250372" y="4501160"/>
                </a:cubicBezTo>
                <a:cubicBezTo>
                  <a:pt x="11259196" y="4493162"/>
                  <a:pt x="11267190" y="4477447"/>
                  <a:pt x="11265538" y="4466694"/>
                </a:cubicBezTo>
                <a:cubicBezTo>
                  <a:pt x="11263056" y="4451251"/>
                  <a:pt x="11252578" y="4436638"/>
                  <a:pt x="11243755" y="4422850"/>
                </a:cubicBezTo>
                <a:cubicBezTo>
                  <a:pt x="11234654" y="4409065"/>
                  <a:pt x="11220870" y="4396932"/>
                  <a:pt x="11227486" y="4378734"/>
                </a:cubicBezTo>
                <a:cubicBezTo>
                  <a:pt x="11230242" y="4371289"/>
                  <a:pt x="11228314" y="4345371"/>
                  <a:pt x="11248718" y="4365774"/>
                </a:cubicBezTo>
                <a:cubicBezTo>
                  <a:pt x="11304692" y="4421748"/>
                  <a:pt x="11337228" y="4368809"/>
                  <a:pt x="11385204" y="4343440"/>
                </a:cubicBezTo>
                <a:cubicBezTo>
                  <a:pt x="11346603" y="4317245"/>
                  <a:pt x="11311861" y="4298772"/>
                  <a:pt x="11306070" y="4259618"/>
                </a:cubicBezTo>
                <a:cubicBezTo>
                  <a:pt x="11294214" y="4178828"/>
                  <a:pt x="11243480" y="4141880"/>
                  <a:pt x="11166550" y="4134711"/>
                </a:cubicBezTo>
                <a:cubicBezTo>
                  <a:pt x="11194949" y="4056679"/>
                  <a:pt x="11194949" y="4056679"/>
                  <a:pt x="11103130" y="4045924"/>
                </a:cubicBezTo>
                <a:cubicBezTo>
                  <a:pt x="11138425" y="3996293"/>
                  <a:pt x="11138425" y="3983609"/>
                  <a:pt x="11095686" y="3966514"/>
                </a:cubicBezTo>
                <a:cubicBezTo>
                  <a:pt x="11054602" y="3950245"/>
                  <a:pt x="11009106" y="3944730"/>
                  <a:pt x="10971054" y="3919640"/>
                </a:cubicBezTo>
                <a:cubicBezTo>
                  <a:pt x="11006073" y="3856221"/>
                  <a:pt x="11015998" y="3782600"/>
                  <a:pt x="11088241" y="3751718"/>
                </a:cubicBezTo>
                <a:cubicBezTo>
                  <a:pt x="11099546" y="3747030"/>
                  <a:pt x="11107266" y="3728004"/>
                  <a:pt x="11100098" y="3716977"/>
                </a:cubicBezTo>
                <a:cubicBezTo>
                  <a:pt x="11073904" y="3676995"/>
                  <a:pt x="11111404" y="3601168"/>
                  <a:pt x="11029786" y="3592621"/>
                </a:cubicBezTo>
                <a:cubicBezTo>
                  <a:pt x="11019583" y="3591793"/>
                  <a:pt x="11010208" y="3583520"/>
                  <a:pt x="11018206" y="3572767"/>
                </a:cubicBezTo>
                <a:cubicBezTo>
                  <a:pt x="11045779" y="3535268"/>
                  <a:pt x="11012415" y="3537749"/>
                  <a:pt x="10992287" y="3533061"/>
                </a:cubicBezTo>
                <a:cubicBezTo>
                  <a:pt x="10968022" y="3527271"/>
                  <a:pt x="10940448" y="3543816"/>
                  <a:pt x="10917838" y="3523410"/>
                </a:cubicBezTo>
                <a:cubicBezTo>
                  <a:pt x="10923078" y="3501903"/>
                  <a:pt x="10942654" y="3502179"/>
                  <a:pt x="10956441" y="3495287"/>
                </a:cubicBezTo>
                <a:cubicBezTo>
                  <a:pt x="10996698" y="3475433"/>
                  <a:pt x="11029511" y="3451721"/>
                  <a:pt x="11031442" y="3400159"/>
                </a:cubicBezTo>
                <a:cubicBezTo>
                  <a:pt x="11032818" y="3358523"/>
                  <a:pt x="11037230" y="3321850"/>
                  <a:pt x="10981533" y="3309166"/>
                </a:cubicBezTo>
                <a:cubicBezTo>
                  <a:pt x="10958372" y="3303927"/>
                  <a:pt x="10964990" y="3273873"/>
                  <a:pt x="10978225" y="3258982"/>
                </a:cubicBezTo>
                <a:cubicBezTo>
                  <a:pt x="11001938" y="3232512"/>
                  <a:pt x="11021514" y="3197219"/>
                  <a:pt x="11062322" y="3194737"/>
                </a:cubicBezTo>
                <a:cubicBezTo>
                  <a:pt x="11087138" y="3193084"/>
                  <a:pt x="11106164" y="3182053"/>
                  <a:pt x="11125742" y="3169370"/>
                </a:cubicBezTo>
                <a:cubicBezTo>
                  <a:pt x="11139802" y="3160269"/>
                  <a:pt x="11156622" y="3152550"/>
                  <a:pt x="11154968" y="3132974"/>
                </a:cubicBezTo>
                <a:cubicBezTo>
                  <a:pt x="11153315" y="3114223"/>
                  <a:pt x="11137046" y="3106503"/>
                  <a:pt x="11120502" y="3102642"/>
                </a:cubicBezTo>
                <a:cubicBezTo>
                  <a:pt x="11065355" y="3090235"/>
                  <a:pt x="11013518" y="3072037"/>
                  <a:pt x="10967470" y="3030401"/>
                </a:cubicBezTo>
                <a:cubicBezTo>
                  <a:pt x="10998076" y="3008342"/>
                  <a:pt x="11027304" y="2992350"/>
                  <a:pt x="11049914" y="2970015"/>
                </a:cubicBezTo>
                <a:cubicBezTo>
                  <a:pt x="11104509" y="2915972"/>
                  <a:pt x="10642106" y="2745845"/>
                  <a:pt x="10618944" y="2685183"/>
                </a:cubicBezTo>
                <a:cubicBezTo>
                  <a:pt x="10611775" y="2666432"/>
                  <a:pt x="10587235" y="2647132"/>
                  <a:pt x="10566830" y="2641617"/>
                </a:cubicBezTo>
                <a:cubicBezTo>
                  <a:pt x="10471151" y="2615699"/>
                  <a:pt x="10388156" y="2557518"/>
                  <a:pt x="10290271" y="2536011"/>
                </a:cubicBezTo>
                <a:cubicBezTo>
                  <a:pt x="10197900" y="2515607"/>
                  <a:pt x="10106908" y="2488309"/>
                  <a:pt x="10005715" y="2461288"/>
                </a:cubicBezTo>
                <a:cubicBezTo>
                  <a:pt x="10067754" y="2393457"/>
                  <a:pt x="10177772" y="2401454"/>
                  <a:pt x="10203414" y="2303568"/>
                </a:cubicBezTo>
                <a:cubicBezTo>
                  <a:pt x="10103324" y="2278201"/>
                  <a:pt x="9997996" y="2307154"/>
                  <a:pt x="9901487" y="2266895"/>
                </a:cubicBezTo>
                <a:cubicBezTo>
                  <a:pt x="9893216" y="2263312"/>
                  <a:pt x="9881910" y="2266895"/>
                  <a:pt x="9871984" y="2267999"/>
                </a:cubicBezTo>
                <a:cubicBezTo>
                  <a:pt x="9673181" y="2289506"/>
                  <a:pt x="9475204" y="2270758"/>
                  <a:pt x="9279158" y="2243734"/>
                </a:cubicBezTo>
                <a:cubicBezTo>
                  <a:pt x="8996808" y="2205133"/>
                  <a:pt x="8713354" y="2180592"/>
                  <a:pt x="8429350" y="2163219"/>
                </a:cubicBezTo>
                <a:cubicBezTo>
                  <a:pt x="8194701" y="2148882"/>
                  <a:pt x="7959502" y="2142541"/>
                  <a:pt x="7725955" y="2114967"/>
                </a:cubicBezTo>
                <a:cubicBezTo>
                  <a:pt x="7476142" y="2085464"/>
                  <a:pt x="7226605" y="2052100"/>
                  <a:pt x="6977065" y="2021218"/>
                </a:cubicBezTo>
                <a:cubicBezTo>
                  <a:pt x="6965761" y="2019839"/>
                  <a:pt x="6953283" y="2015496"/>
                  <a:pt x="6941221" y="201518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40B32-1534-9975-C288-998871A6F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b="1" i="0" dirty="0">
                <a:latin typeface="Sohne"/>
              </a:rPr>
              <a:t>Spark </a:t>
            </a:r>
            <a:r>
              <a:rPr lang="en-US" b="1" i="0" dirty="0">
                <a:latin typeface="Söhne"/>
              </a:rPr>
              <a:t>Streaming</a:t>
            </a:r>
            <a:r>
              <a:rPr lang="en-US" b="1" i="0" dirty="0">
                <a:latin typeface="Sohne"/>
              </a:rPr>
              <a:t> Consuming Kafka Topic</a:t>
            </a:r>
            <a:endParaRPr lang="en-US" dirty="0">
              <a:latin typeface="Sohn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0FB8B-3C78-4355-B4E0-49BFFD1D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3625"/>
            <a:ext cx="4614759" cy="4163337"/>
          </a:xfrm>
        </p:spPr>
        <p:txBody>
          <a:bodyPr>
            <a:normAutofit/>
          </a:bodyPr>
          <a:lstStyle/>
          <a:p>
            <a:r>
              <a:rPr lang="en-US" sz="2000" dirty="0"/>
              <a:t>Using Spark Streaming with Java</a:t>
            </a:r>
          </a:p>
          <a:p>
            <a:r>
              <a:rPr lang="en-US" sz="2000" dirty="0"/>
              <a:t>Consume from </a:t>
            </a:r>
            <a:r>
              <a:rPr lang="en-US" sz="2000" dirty="0" err="1"/>
              <a:t>Kafaka</a:t>
            </a:r>
            <a:r>
              <a:rPr lang="en-US" sz="2000" dirty="0"/>
              <a:t> Topics “</a:t>
            </a:r>
            <a:r>
              <a:rPr lang="en-US" sz="2000" dirty="0" err="1"/>
              <a:t>security_logs_stream</a:t>
            </a:r>
            <a:r>
              <a:rPr lang="en-US" sz="2000" dirty="0"/>
              <a:t>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94AF89-2103-5843-9D68-06B845C92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60" y="1564903"/>
            <a:ext cx="5850888" cy="525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7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7B69-19E6-E98E-2ABC-34448292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latin typeface="Söhne"/>
              </a:rPr>
              <a:t>Saving Data to Apache HBase</a:t>
            </a:r>
            <a:endParaRPr lang="en-US" dirty="0"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AA002-32A8-6EE2-C569-FF205B57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57" y="1311190"/>
            <a:ext cx="8403553" cy="37583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CC53AB-89E7-F83B-344B-99CCB2341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41901"/>
            <a:ext cx="9055565" cy="93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13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59AF-A64C-FCC8-1358-3E609F40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latin typeface="Söhne"/>
              </a:rPr>
              <a:t>Creating</a:t>
            </a:r>
            <a:r>
              <a:rPr lang="en-US" b="1" i="0" dirty="0"/>
              <a:t> </a:t>
            </a:r>
            <a:r>
              <a:rPr lang="en-US" b="1" i="0" dirty="0">
                <a:latin typeface="Söhne"/>
              </a:rPr>
              <a:t>External Table in Hive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3B933F-802B-0E6C-4BE4-AACFC924E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189" y="1972036"/>
            <a:ext cx="10515600" cy="2030680"/>
          </a:xfrm>
        </p:spPr>
      </p:pic>
    </p:spTree>
    <p:extLst>
      <p:ext uri="{BB962C8B-B14F-4D97-AF65-F5344CB8AC3E}">
        <p14:creationId xmlns:p14="http://schemas.microsoft.com/office/powerpoint/2010/main" val="141967002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440"/>
      </a:dk2>
      <a:lt2>
        <a:srgbClr val="E8E4E2"/>
      </a:lt2>
      <a:accent1>
        <a:srgbClr val="81A7BB"/>
      </a:accent1>
      <a:accent2>
        <a:srgbClr val="7F8DBA"/>
      </a:accent2>
      <a:accent3>
        <a:srgbClr val="9F96C6"/>
      </a:accent3>
      <a:accent4>
        <a:srgbClr val="A27FBA"/>
      </a:accent4>
      <a:accent5>
        <a:srgbClr val="C492C3"/>
      </a:accent5>
      <a:accent6>
        <a:srgbClr val="BA7FA0"/>
      </a:accent6>
      <a:hlink>
        <a:srgbClr val="A7775C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</TotalTime>
  <Words>376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-apple-system</vt:lpstr>
      <vt:lpstr>Arial</vt:lpstr>
      <vt:lpstr>Century Gothic</vt:lpstr>
      <vt:lpstr>Consolas</vt:lpstr>
      <vt:lpstr>Elephant</vt:lpstr>
      <vt:lpstr>Sohne</vt:lpstr>
      <vt:lpstr>Söhne</vt:lpstr>
      <vt:lpstr>BrushVTI</vt:lpstr>
      <vt:lpstr>BDT Final Project</vt:lpstr>
      <vt:lpstr>Background Idea</vt:lpstr>
      <vt:lpstr>Objectives of the Project</vt:lpstr>
      <vt:lpstr>Project Components</vt:lpstr>
      <vt:lpstr>High Level Architecture</vt:lpstr>
      <vt:lpstr>Log Streaming to Kafka using Python</vt:lpstr>
      <vt:lpstr>Spark Streaming Consuming Kafka Topic</vt:lpstr>
      <vt:lpstr>Saving Data to Apache HBase</vt:lpstr>
      <vt:lpstr>Creating External Table in Hive</vt:lpstr>
      <vt:lpstr>Using Hive as Datasource for Analytics (Hue)</vt:lpstr>
      <vt:lpstr>Using Hive as Datasource for Analytics (Tableau)</vt:lpstr>
      <vt:lpstr>Notes</vt:lpstr>
      <vt:lpstr>Link to the video recording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BDT Final Project</dc:title>
  <dc:creator>Win Htut Aung</dc:creator>
  <cp:lastModifiedBy>Win Htut Aung</cp:lastModifiedBy>
  <cp:revision>34</cp:revision>
  <dcterms:created xsi:type="dcterms:W3CDTF">2023-10-01T18:56:51Z</dcterms:created>
  <dcterms:modified xsi:type="dcterms:W3CDTF">2023-10-02T03:30:36Z</dcterms:modified>
</cp:coreProperties>
</file>