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5" r:id="rId4"/>
    <p:sldId id="264" r:id="rId5"/>
    <p:sldId id="268" r:id="rId6"/>
    <p:sldId id="269" r:id="rId7"/>
    <p:sldId id="267" r:id="rId8"/>
    <p:sldId id="270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oto janputra" initials="Wj" lastIdx="0" clrIdx="0">
    <p:extLst>
      <p:ext uri="{19B8F6BF-5375-455C-9EA6-DF929625EA0E}">
        <p15:presenceInfo xmlns:p15="http://schemas.microsoft.com/office/powerpoint/2012/main" userId="e40984e994b136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AD1A8B3-6E17-4F3A-A214-2296140F66A9}"/>
              </a:ext>
            </a:extLst>
          </p:cNvPr>
          <p:cNvSpPr txBox="1">
            <a:spLocks/>
          </p:cNvSpPr>
          <p:nvPr/>
        </p:nvSpPr>
        <p:spPr>
          <a:xfrm>
            <a:off x="598269" y="139801"/>
            <a:ext cx="7967508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>
                <a:latin typeface="Georgia" panose="02040502050405020303" pitchFamily="18" charset="0"/>
                <a:cs typeface="Arabic Typesetting" panose="03020402040406030203" pitchFamily="66" charset="-78"/>
              </a:rPr>
              <a:t>Medical Clinic</a:t>
            </a:r>
            <a:br>
              <a:rPr lang="en-CA" sz="6600">
                <a:latin typeface="Georgia" panose="02040502050405020303" pitchFamily="18" charset="0"/>
                <a:cs typeface="Arabic Typesetting" panose="03020402040406030203" pitchFamily="66" charset="-78"/>
              </a:rPr>
            </a:br>
            <a:r>
              <a:rPr lang="en-CA" sz="2400">
                <a:latin typeface="Georgia" panose="02040502050405020303" pitchFamily="18" charset="0"/>
                <a:cs typeface="Arabic Typesetting" panose="03020402040406030203" pitchFamily="66" charset="-78"/>
              </a:rPr>
              <a:t>clinic.ipd10.c0m</a:t>
            </a:r>
            <a:endParaRPr lang="en-CA" sz="2400" dirty="0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E7F3C-7821-4C74-B600-52B34F6B47FA}"/>
              </a:ext>
            </a:extLst>
          </p:cNvPr>
          <p:cNvSpPr/>
          <p:nvPr/>
        </p:nvSpPr>
        <p:spPr>
          <a:xfrm>
            <a:off x="8863292" y="212266"/>
            <a:ext cx="3101788" cy="65397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6342443-FB10-4804-B7CD-38153E1BED1B}"/>
              </a:ext>
            </a:extLst>
          </p:cNvPr>
          <p:cNvSpPr txBox="1">
            <a:spLocks/>
          </p:cNvSpPr>
          <p:nvPr/>
        </p:nvSpPr>
        <p:spPr>
          <a:xfrm>
            <a:off x="9025994" y="5099925"/>
            <a:ext cx="2862669" cy="1170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300" dirty="0">
                <a:solidFill>
                  <a:schemeClr val="tx2">
                    <a:lumMod val="50000"/>
                  </a:schemeClr>
                </a:solidFill>
              </a:rPr>
              <a:t>By:</a:t>
            </a:r>
          </a:p>
          <a:p>
            <a:pPr algn="ct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</a:rPr>
              <a:t>Vajiheh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 Seyedzadeh</a:t>
            </a:r>
          </a:p>
          <a:p>
            <a:pPr algn="ct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</a:rPr>
              <a:t>Winoto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</a:rPr>
              <a:t>Janputra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Fall - 2017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56CF79-05DE-46BE-A30F-00AAB07C0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29"/>
          <a:stretch/>
        </p:blipFill>
        <p:spPr>
          <a:xfrm>
            <a:off x="598269" y="1229016"/>
            <a:ext cx="7924365" cy="5489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362F4-F6ED-4252-B9F4-CFD462910AED}"/>
              </a:ext>
            </a:extLst>
          </p:cNvPr>
          <p:cNvSpPr txBox="1"/>
          <p:nvPr/>
        </p:nvSpPr>
        <p:spPr>
          <a:xfrm>
            <a:off x="9025994" y="457906"/>
            <a:ext cx="269389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clinic is a fast way for interaction between patients, clinic doctors and staff, by ability to show doctor’s available time, book appointment online, …</a:t>
            </a:r>
          </a:p>
          <a:p>
            <a:pPr algn="just">
              <a:lnSpc>
                <a:spcPct val="15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877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560E0E-B28C-4F0E-85F5-BC9E8A91A492}"/>
              </a:ext>
            </a:extLst>
          </p:cNvPr>
          <p:cNvSpPr txBox="1"/>
          <p:nvPr/>
        </p:nvSpPr>
        <p:spPr>
          <a:xfrm>
            <a:off x="407894" y="381000"/>
            <a:ext cx="5074024" cy="37856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What we learned: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PHP using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MeekroDB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framework, Slim and twig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latin typeface="Arial" panose="020B0604020202020204" pitchFamily="34" charset="0"/>
                <a:cs typeface="Arial" panose="020B0604020202020204" pitchFamily="34" charset="0"/>
              </a:rPr>
              <a:t>Ajax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Paypal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 Server-Sent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61332-C73C-4D39-9617-9D5B055E0932}"/>
              </a:ext>
            </a:extLst>
          </p:cNvPr>
          <p:cNvSpPr txBox="1"/>
          <p:nvPr/>
        </p:nvSpPr>
        <p:spPr>
          <a:xfrm>
            <a:off x="6320118" y="381000"/>
            <a:ext cx="5517776" cy="27699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Works:</a:t>
            </a: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Make access for patients to add comment for doctors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4289F-60C7-4485-8592-89F60C58407C}"/>
              </a:ext>
            </a:extLst>
          </p:cNvPr>
          <p:cNvSpPr/>
          <p:nvPr/>
        </p:nvSpPr>
        <p:spPr>
          <a:xfrm>
            <a:off x="4459035" y="5458616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91576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C0E7BE-07A4-4D4C-B43F-4E5EA53EC8AE}"/>
              </a:ext>
            </a:extLst>
          </p:cNvPr>
          <p:cNvSpPr txBox="1"/>
          <p:nvPr/>
        </p:nvSpPr>
        <p:spPr>
          <a:xfrm>
            <a:off x="425824" y="412377"/>
            <a:ext cx="1043059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Background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Website to show clinic services, doctors,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See doctor’s available time and Make an appointment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Ability to define and modify doctor’s schedule by themselves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Ability to see list of appointments in calendar view by doctors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 notification for new / cancel appointments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Online Pre-Payment – Using pay-pal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note to patient’s profile by doctors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Goal: Make a fast way for interaction between patients, clinic’s doctors and staffs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2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5BCA3F-85C7-4B8A-855E-10A9AC1C39E8}"/>
              </a:ext>
            </a:extLst>
          </p:cNvPr>
          <p:cNvSpPr txBox="1"/>
          <p:nvPr/>
        </p:nvSpPr>
        <p:spPr>
          <a:xfrm>
            <a:off x="631570" y="519953"/>
            <a:ext cx="387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DB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96E613-1B52-4985-8268-A708CAEE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6" y="1039600"/>
            <a:ext cx="900545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4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0AAFE-049C-45C6-8E02-AF0427238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3" t="14083" r="24104" b="34201"/>
          <a:stretch/>
        </p:blipFill>
        <p:spPr>
          <a:xfrm>
            <a:off x="534232" y="831886"/>
            <a:ext cx="4722830" cy="2805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CE1A6-21AB-46EC-85C1-4ABDF16EC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29" b="8724"/>
          <a:stretch/>
        </p:blipFill>
        <p:spPr>
          <a:xfrm>
            <a:off x="199138" y="3094396"/>
            <a:ext cx="8928041" cy="3299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68AB-4242-420E-B8F4-AE3328A1364B}"/>
              </a:ext>
            </a:extLst>
          </p:cNvPr>
          <p:cNvSpPr txBox="1"/>
          <p:nvPr/>
        </p:nvSpPr>
        <p:spPr>
          <a:xfrm>
            <a:off x="199138" y="279557"/>
            <a:ext cx="53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Search doctors and See available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EC815-903E-4EBC-9C30-78B09FFD9BB6}"/>
              </a:ext>
            </a:extLst>
          </p:cNvPr>
          <p:cNvSpPr txBox="1"/>
          <p:nvPr/>
        </p:nvSpPr>
        <p:spPr>
          <a:xfrm>
            <a:off x="6051176" y="645459"/>
            <a:ext cx="5311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Ability to search doctors based on their speciality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Ability to see doctor’s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Show doctor’s available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Select time and make appointment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564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39A371-0F49-4479-B11D-216AC9EC9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86"/>
          <a:stretch/>
        </p:blipFill>
        <p:spPr>
          <a:xfrm>
            <a:off x="187714" y="772435"/>
            <a:ext cx="6231016" cy="5858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E4FAD-0A23-4C4B-B80D-C2B79266C384}"/>
              </a:ext>
            </a:extLst>
          </p:cNvPr>
          <p:cNvSpPr txBox="1"/>
          <p:nvPr/>
        </p:nvSpPr>
        <p:spPr>
          <a:xfrm>
            <a:off x="335631" y="143435"/>
            <a:ext cx="424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Doctor’s Schedule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8BA55-158E-4EDF-9C97-30F3F4D25E5C}"/>
              </a:ext>
            </a:extLst>
          </p:cNvPr>
          <p:cNvSpPr txBox="1"/>
          <p:nvPr/>
        </p:nvSpPr>
        <p:spPr>
          <a:xfrm>
            <a:off x="6813176" y="811306"/>
            <a:ext cx="527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Ability to define an modify schedule for different month</a:t>
            </a:r>
          </a:p>
        </p:txBody>
      </p:sp>
    </p:spTree>
    <p:extLst>
      <p:ext uri="{BB962C8B-B14F-4D97-AF65-F5344CB8AC3E}">
        <p14:creationId xmlns:p14="http://schemas.microsoft.com/office/powerpoint/2010/main" val="73718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C0E7BE-07A4-4D4C-B43F-4E5EA53EC8AE}"/>
              </a:ext>
            </a:extLst>
          </p:cNvPr>
          <p:cNvSpPr txBox="1"/>
          <p:nvPr/>
        </p:nvSpPr>
        <p:spPr>
          <a:xfrm>
            <a:off x="143020" y="186134"/>
            <a:ext cx="7464411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Patient’s Profile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42A2C-4792-4A2B-826D-D000FEEB6219}"/>
              </a:ext>
            </a:extLst>
          </p:cNvPr>
          <p:cNvSpPr txBox="1"/>
          <p:nvPr/>
        </p:nvSpPr>
        <p:spPr>
          <a:xfrm flipH="1">
            <a:off x="8564250" y="843699"/>
            <a:ext cx="34847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See list of bookings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Ability to cancel appointments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Ability to make new appointment</a:t>
            </a:r>
          </a:p>
          <a:p>
            <a:pPr algn="just"/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13CA0-D943-4D93-A0F9-21BEF5AC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3" y="954086"/>
            <a:ext cx="8151950" cy="54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59B245-2970-4B49-A938-8346553B2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1" r="26086" b="11581"/>
          <a:stretch/>
        </p:blipFill>
        <p:spPr>
          <a:xfrm>
            <a:off x="99153" y="1135380"/>
            <a:ext cx="4489905" cy="2861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AD4654-EB2B-4E54-B1F9-B5F885B86E09}"/>
              </a:ext>
            </a:extLst>
          </p:cNvPr>
          <p:cNvSpPr txBox="1"/>
          <p:nvPr/>
        </p:nvSpPr>
        <p:spPr>
          <a:xfrm>
            <a:off x="484093" y="286870"/>
            <a:ext cx="4437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Challenges and solution:</a:t>
            </a:r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84173-9C0E-49BF-833D-7C0F94F2BE0E}"/>
              </a:ext>
            </a:extLst>
          </p:cNvPr>
          <p:cNvSpPr txBox="1"/>
          <p:nvPr/>
        </p:nvSpPr>
        <p:spPr>
          <a:xfrm>
            <a:off x="602672" y="656202"/>
            <a:ext cx="1037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Make relation between doctor’s schedule and appointment and show doctor’s available times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DFC756-6462-4F50-85F5-7A15EFE250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4331" y="1135380"/>
            <a:ext cx="7787669" cy="3045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10D51A-DC78-410A-AF11-8774C6A25E8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996690"/>
            <a:ext cx="5943600" cy="28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8C7FA-E5BB-48CD-B1F9-1B502B0B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" y="652195"/>
            <a:ext cx="8119814" cy="5921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CB8A3-FC4C-493B-BB3E-055269CB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689" y="511029"/>
            <a:ext cx="4888654" cy="1588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FA25E2-B6B3-4031-98ED-A8B0B522C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563" y="3210250"/>
            <a:ext cx="6500423" cy="35093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7F1A42-075E-447B-861F-2DAEC108DE32}"/>
              </a:ext>
            </a:extLst>
          </p:cNvPr>
          <p:cNvSpPr/>
          <p:nvPr/>
        </p:nvSpPr>
        <p:spPr>
          <a:xfrm>
            <a:off x="186965" y="98684"/>
            <a:ext cx="11763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Make relation between doctor’s schedule and appointment and show doctor’s available times</a:t>
            </a:r>
          </a:p>
        </p:txBody>
      </p:sp>
    </p:spTree>
    <p:extLst>
      <p:ext uri="{BB962C8B-B14F-4D97-AF65-F5344CB8AC3E}">
        <p14:creationId xmlns:p14="http://schemas.microsoft.com/office/powerpoint/2010/main" val="137798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01A79C-00F7-4CD5-8DF1-422B41A0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479" y="5543550"/>
            <a:ext cx="5391150" cy="876300"/>
          </a:xfrm>
          <a:prstGeom prst="rect">
            <a:avLst/>
          </a:prstGeom>
        </p:spPr>
      </p:pic>
      <p:pic>
        <p:nvPicPr>
          <p:cNvPr id="3" name="Picture 2" descr="HTML5 SSE">
            <a:extLst>
              <a:ext uri="{FF2B5EF4-FFF2-40B4-BE49-F238E27FC236}">
                <a16:creationId xmlns:a16="http://schemas.microsoft.com/office/drawing/2014/main" id="{74AEBF9D-A30E-4C68-817D-1D93859CDC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7" y="1281430"/>
            <a:ext cx="3438525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D47FE7-7F49-4C52-922A-82768AD3013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58104" y="632376"/>
            <a:ext cx="5724525" cy="25527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B3E02F3-82C3-4374-954C-1289EBA9C21F}"/>
              </a:ext>
            </a:extLst>
          </p:cNvPr>
          <p:cNvSpPr/>
          <p:nvPr/>
        </p:nvSpPr>
        <p:spPr>
          <a:xfrm>
            <a:off x="4596999" y="2306046"/>
            <a:ext cx="638815" cy="236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86ECDA-D5F7-4D72-84EC-F279E71A5EF0}"/>
              </a:ext>
            </a:extLst>
          </p:cNvPr>
          <p:cNvSpPr/>
          <p:nvPr/>
        </p:nvSpPr>
        <p:spPr>
          <a:xfrm rot="8174131">
            <a:off x="6684561" y="3696497"/>
            <a:ext cx="638815" cy="236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EA9C7-167E-4443-86C1-C899C51DF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003" y="3595011"/>
            <a:ext cx="3236353" cy="1668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79156-6354-4351-9656-152BD4F19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19450"/>
            <a:ext cx="6539345" cy="36385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CABCB7-2263-4528-A4D2-C6325D5B93EB}"/>
              </a:ext>
            </a:extLst>
          </p:cNvPr>
          <p:cNvSpPr/>
          <p:nvPr/>
        </p:nvSpPr>
        <p:spPr>
          <a:xfrm>
            <a:off x="360218" y="133832"/>
            <a:ext cx="1076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Show doctor’s appointment in calendar view and show notification for new and canceled appointment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Fullcalendar.js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Server-Sent Event</a:t>
            </a:r>
          </a:p>
        </p:txBody>
      </p:sp>
    </p:spTree>
    <p:extLst>
      <p:ext uri="{BB962C8B-B14F-4D97-AF65-F5344CB8AC3E}">
        <p14:creationId xmlns:p14="http://schemas.microsoft.com/office/powerpoint/2010/main" val="2193713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306</TotalTime>
  <Words>257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Arabic Typesetting</vt:lpstr>
      <vt:lpstr>Arial</vt:lpstr>
      <vt:lpstr>Corbel</vt:lpstr>
      <vt:lpstr>Georgia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Clinic</dc:title>
  <dc:creator>vajihe seyedzadeh</dc:creator>
  <cp:lastModifiedBy>vajihe seyedzadeh</cp:lastModifiedBy>
  <cp:revision>26</cp:revision>
  <dcterms:created xsi:type="dcterms:W3CDTF">2017-11-19T22:16:43Z</dcterms:created>
  <dcterms:modified xsi:type="dcterms:W3CDTF">2017-11-20T04:38:14Z</dcterms:modified>
</cp:coreProperties>
</file>