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7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6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9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2B8D19-34BD-4503-9107-67553B7CCA4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65068"/>
            <a:ext cx="9134810" cy="1246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5634" y="4454466"/>
            <a:ext cx="2862669" cy="1170886"/>
          </a:xfrm>
        </p:spPr>
        <p:txBody>
          <a:bodyPr>
            <a:noAutofit/>
          </a:bodyPr>
          <a:lstStyle/>
          <a:p>
            <a:pPr algn="ctr"/>
            <a:r>
              <a:rPr lang="en-US" sz="1600" b="1" cap="none" spc="300" dirty="0">
                <a:latin typeface="+mn-lt"/>
              </a:rPr>
              <a:t>By:</a:t>
            </a:r>
          </a:p>
          <a:p>
            <a:pPr algn="ctr"/>
            <a:r>
              <a:rPr lang="en-US" sz="1600" b="1" cap="none" dirty="0">
                <a:latin typeface="+mn-lt"/>
              </a:rPr>
              <a:t> </a:t>
            </a:r>
            <a:r>
              <a:rPr lang="en-US" sz="1600" b="1" cap="none" dirty="0" err="1">
                <a:latin typeface="+mn-lt"/>
              </a:rPr>
              <a:t>Vajiheh</a:t>
            </a:r>
            <a:r>
              <a:rPr lang="en-US" sz="1600" b="1" cap="none" dirty="0">
                <a:latin typeface="+mn-lt"/>
              </a:rPr>
              <a:t> Seyedzadeh</a:t>
            </a:r>
          </a:p>
          <a:p>
            <a:pPr algn="ctr"/>
            <a:r>
              <a:rPr lang="en-US" sz="1600" b="1" cap="none" dirty="0">
                <a:latin typeface="+mn-lt"/>
              </a:rPr>
              <a:t>  </a:t>
            </a:r>
            <a:r>
              <a:rPr lang="en-US" sz="1600" b="1" cap="none" dirty="0" err="1">
                <a:latin typeface="+mn-lt"/>
              </a:rPr>
              <a:t>Winoto</a:t>
            </a:r>
            <a:r>
              <a:rPr lang="en-US" sz="1600" b="1" cap="none" dirty="0">
                <a:latin typeface="+mn-lt"/>
              </a:rPr>
              <a:t> </a:t>
            </a:r>
            <a:r>
              <a:rPr lang="en-US" sz="1600" b="1" cap="none" dirty="0" err="1">
                <a:latin typeface="+mn-lt"/>
              </a:rPr>
              <a:t>Janputra</a:t>
            </a:r>
            <a:endParaRPr lang="en-US" sz="1600" b="1" cap="none" dirty="0">
              <a:latin typeface="+mn-lt"/>
            </a:endParaRPr>
          </a:p>
          <a:p>
            <a:pPr algn="ctr"/>
            <a:r>
              <a:rPr lang="en-US" sz="1600" b="1" dirty="0"/>
              <a:t>Fall - 2017</a:t>
            </a:r>
            <a:endParaRPr lang="en-US" sz="1600" b="1" cap="none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257" y="3878482"/>
            <a:ext cx="8947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CRM?</a:t>
            </a:r>
          </a:p>
          <a:p>
            <a:r>
              <a:rPr lang="en-US" b="1" dirty="0"/>
              <a:t>Customer relationship management</a:t>
            </a:r>
            <a:r>
              <a:rPr lang="en-US" dirty="0"/>
              <a:t> (</a:t>
            </a:r>
            <a:r>
              <a:rPr lang="en-US" b="1" dirty="0"/>
              <a:t>CRM</a:t>
            </a:r>
            <a:r>
              <a:rPr lang="en-US" dirty="0"/>
              <a:t>) is a technology to manage and analyze customer interactions throughout the customer lifecycle, with the goal of improving business relationships with current customers and potential customers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9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275" y="785813"/>
            <a:ext cx="84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78D0D-66A1-4A19-905E-11FD10D52662}"/>
              </a:ext>
            </a:extLst>
          </p:cNvPr>
          <p:cNvSpPr txBox="1"/>
          <p:nvPr/>
        </p:nvSpPr>
        <p:spPr>
          <a:xfrm flipH="1">
            <a:off x="841056" y="601147"/>
            <a:ext cx="971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we learned: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824" y="412377"/>
            <a:ext cx="104305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 CRM to Record current Customer information and potential 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 every interaction between Customer and Sales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of show works day of Sales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Sales Person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reports as a data table and diagram with ability of export in to excel file and print in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goal is simple: Improve business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64992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289" y="135053"/>
            <a:ext cx="514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 Works Day 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000" dirty="0"/>
              <a:t>show list of appointments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0597" y="135052"/>
            <a:ext cx="6055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is using to show all Customers  and their information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98" y="1287889"/>
            <a:ext cx="6055195" cy="474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D9E2A2-B4F8-4527-A560-CBAC81596F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11168" r="18499" b="18282"/>
          <a:stretch/>
        </p:blipFill>
        <p:spPr>
          <a:xfrm>
            <a:off x="476250" y="1081738"/>
            <a:ext cx="4098305" cy="2247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 b="32450"/>
          <a:stretch/>
        </p:blipFill>
        <p:spPr>
          <a:xfrm>
            <a:off x="71714" y="3043568"/>
            <a:ext cx="5665591" cy="3419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4E29F-A8E4-4DE7-85CE-9586FF51D2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32" y="1764511"/>
            <a:ext cx="3082940" cy="24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800" y="5120042"/>
            <a:ext cx="58168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Opportunities</a:t>
            </a:r>
            <a:endParaRPr lang="fa-I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potential customers list with its contact information, conversation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and Search prospect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02" y="163288"/>
            <a:ext cx="5599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Sales per Customer to excel and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Sales Per Sales Rep YTD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2" y="1788993"/>
            <a:ext cx="5396133" cy="2527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9" t="13122" r="19974" b="1580"/>
          <a:stretch/>
        </p:blipFill>
        <p:spPr>
          <a:xfrm>
            <a:off x="2608501" y="3052853"/>
            <a:ext cx="2967903" cy="3679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3BA2C-8F4A-4591-8C33-F7A0BDB03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81" y="-18330"/>
            <a:ext cx="6329250" cy="5016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B842B-6B8B-42A3-B3F7-07BEF3EF01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t="11636" r="12858" b="19879"/>
          <a:stretch/>
        </p:blipFill>
        <p:spPr>
          <a:xfrm>
            <a:off x="8397443" y="1707857"/>
            <a:ext cx="3711388" cy="27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576" y="394448"/>
            <a:ext cx="90697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Challenges And Solutions</a:t>
            </a:r>
          </a:p>
          <a:p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Frame in Main 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Keep user id from login screen  to  be used in other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Prevent user to close login screen without enter the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8993C-2776-4AAE-AA31-6D5401579032}"/>
              </a:ext>
            </a:extLst>
          </p:cNvPr>
          <p:cNvSpPr txBox="1"/>
          <p:nvPr/>
        </p:nvSpPr>
        <p:spPr>
          <a:xfrm>
            <a:off x="2089898" y="2779620"/>
            <a:ext cx="35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Store </a:t>
            </a:r>
            <a:r>
              <a:rPr lang="en-CA" dirty="0"/>
              <a:t>User id from Login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BEECD2-CED0-4880-8896-8B5ED8BD9E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 t="5699" r="2608" b="10520"/>
          <a:stretch/>
        </p:blipFill>
        <p:spPr>
          <a:xfrm>
            <a:off x="6730393" y="2669711"/>
            <a:ext cx="5395913" cy="4083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267280-72B7-487C-AF97-B00C12D2F4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r="8141"/>
          <a:stretch/>
        </p:blipFill>
        <p:spPr>
          <a:xfrm>
            <a:off x="200026" y="3365469"/>
            <a:ext cx="6700838" cy="23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9E9BC7-B397-487B-B987-2C05B540F083}"/>
              </a:ext>
            </a:extLst>
          </p:cNvPr>
          <p:cNvSpPr/>
          <p:nvPr/>
        </p:nvSpPr>
        <p:spPr>
          <a:xfrm>
            <a:off x="119064" y="177911"/>
            <a:ext cx="6441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Changed the background of the calendar’s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E3DCC-BBE8-49AA-B3A1-50B52AF8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r="5423"/>
          <a:stretch/>
        </p:blipFill>
        <p:spPr>
          <a:xfrm>
            <a:off x="119064" y="1290638"/>
            <a:ext cx="6314258" cy="535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DC937-92D5-449E-AB0C-E13847D044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2759"/>
          <a:stretch/>
        </p:blipFill>
        <p:spPr>
          <a:xfrm>
            <a:off x="6221225" y="702708"/>
            <a:ext cx="5751700" cy="4569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8A0F5-3453-483E-8126-373598CAA542}"/>
              </a:ext>
            </a:extLst>
          </p:cNvPr>
          <p:cNvSpPr txBox="1"/>
          <p:nvPr/>
        </p:nvSpPr>
        <p:spPr>
          <a:xfrm>
            <a:off x="7786688" y="5403450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Appointment Day </a:t>
            </a:r>
            <a:r>
              <a:rPr lang="en-CA" dirty="0" err="1"/>
              <a:t>Convertor.cs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83973-B581-4BA3-BA4C-126145754770}"/>
              </a:ext>
            </a:extLst>
          </p:cNvPr>
          <p:cNvSpPr txBox="1"/>
          <p:nvPr/>
        </p:nvSpPr>
        <p:spPr>
          <a:xfrm>
            <a:off x="2330339" y="880661"/>
            <a:ext cx="184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App.xaml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11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8AD24-9962-44AD-805B-92D3F5DEEBC8}"/>
              </a:ext>
            </a:extLst>
          </p:cNvPr>
          <p:cNvSpPr/>
          <p:nvPr/>
        </p:nvSpPr>
        <p:spPr>
          <a:xfrm>
            <a:off x="49306" y="225041"/>
            <a:ext cx="12023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Record in Outlook and send the meeting to recipient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Send Email using Outlook (Using Microsoft.Office.Interop.Outlook)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Export to Excel and Print to PDF (Using DocumentFormatOpenXml and ITextSharp)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Graphic with </a:t>
            </a:r>
            <a:r>
              <a:rPr lang="en-US" sz="2400" dirty="0" smtClean="0"/>
              <a:t>multiline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38" y="2216731"/>
            <a:ext cx="5462800" cy="2912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" y="3400425"/>
            <a:ext cx="64484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02" y="257765"/>
            <a:ext cx="6661593" cy="176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968" y="723330"/>
            <a:ext cx="4067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Client side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Sorting</a:t>
            </a:r>
            <a:r>
              <a:rPr lang="en-CA" sz="2800" b="1" dirty="0" smtClean="0"/>
              <a:t> </a:t>
            </a:r>
            <a:r>
              <a:rPr lang="en-CA" sz="2800" b="1" dirty="0"/>
              <a:t>w</a:t>
            </a:r>
            <a:r>
              <a:rPr lang="en-CA" sz="2800" b="1" dirty="0" smtClean="0"/>
              <a:t>ithout MVVM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02" y="2112773"/>
            <a:ext cx="6661593" cy="4745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0" y="1826454"/>
            <a:ext cx="52197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9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150" y="497261"/>
            <a:ext cx="112980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Future Works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Localization(Localization is the translation of application resources into localized versions for the specific cultures that the application supports.)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view of the Calendar (show the List of appointment like schedule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A8594-A83C-4954-A1E8-D2DB381F2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8" y="2638425"/>
            <a:ext cx="3657869" cy="34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0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F2F2F2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475</TotalTime>
  <Words>198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Tahoma</vt:lpstr>
      <vt:lpstr>Times New Roman</vt:lpstr>
      <vt:lpstr>Wingdings 2</vt:lpstr>
      <vt:lpstr>Frame</vt:lpstr>
      <vt:lpstr>Customer Relationship Management  (CRM)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PROJECT</dc:title>
  <dc:creator>Janputra, Winoto</dc:creator>
  <cp:lastModifiedBy>Winoto</cp:lastModifiedBy>
  <cp:revision>48</cp:revision>
  <dcterms:created xsi:type="dcterms:W3CDTF">2017-10-16T19:31:27Z</dcterms:created>
  <dcterms:modified xsi:type="dcterms:W3CDTF">2017-10-17T12:01:56Z</dcterms:modified>
</cp:coreProperties>
</file>