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0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0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1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9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5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5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2B8D19-34BD-4503-9107-67553B7CCA4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8D19-34BD-4503-9107-67553B7CCA4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2B8D19-34BD-4503-9107-67553B7CCA4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81D559-9514-4E39-9298-34115F321C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26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4816"/>
            <a:ext cx="12192000" cy="164591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 Management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CRM)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97186"/>
            <a:ext cx="12191999" cy="504449"/>
          </a:xfrm>
        </p:spPr>
        <p:txBody>
          <a:bodyPr/>
          <a:lstStyle/>
          <a:p>
            <a:pPr algn="ctr"/>
            <a:r>
              <a:rPr lang="en-US" b="1" cap="none" spc="300" dirty="0" smtClean="0">
                <a:latin typeface="+mn-lt"/>
              </a:rPr>
              <a:t>By:</a:t>
            </a:r>
            <a:r>
              <a:rPr lang="en-US" cap="none" spc="300" dirty="0" smtClean="0">
                <a:latin typeface="+mn-lt"/>
              </a:rPr>
              <a:t> Vajihehalsadat </a:t>
            </a:r>
            <a:r>
              <a:rPr lang="en-US" cap="none" spc="300" dirty="0" err="1" smtClean="0">
                <a:latin typeface="+mn-lt"/>
              </a:rPr>
              <a:t>Seyedzadeh</a:t>
            </a:r>
            <a:r>
              <a:rPr lang="en-US" cap="none" spc="300" dirty="0" smtClean="0">
                <a:latin typeface="+mn-lt"/>
              </a:rPr>
              <a:t> &amp; </a:t>
            </a:r>
            <a:r>
              <a:rPr lang="en-US" cap="none" spc="300" dirty="0" err="1" smtClean="0">
                <a:latin typeface="+mn-lt"/>
              </a:rPr>
              <a:t>Winoto</a:t>
            </a:r>
            <a:r>
              <a:rPr lang="en-US" cap="none" spc="300" dirty="0" smtClean="0">
                <a:latin typeface="+mn-lt"/>
              </a:rPr>
              <a:t> </a:t>
            </a:r>
            <a:r>
              <a:rPr lang="en-US" cap="none" spc="300" dirty="0" err="1" smtClean="0">
                <a:latin typeface="+mn-lt"/>
              </a:rPr>
              <a:t>Janputra</a:t>
            </a:r>
            <a:endParaRPr lang="en-US" cap="none" spc="3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1377" y="3947406"/>
            <a:ext cx="101726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What is CRM?</a:t>
            </a:r>
          </a:p>
          <a:p>
            <a:r>
              <a:rPr lang="en-US" b="1" dirty="0" smtClean="0"/>
              <a:t>Customer relationship management</a:t>
            </a:r>
            <a:r>
              <a:rPr lang="en-US" dirty="0" smtClean="0"/>
              <a:t> (</a:t>
            </a:r>
            <a:r>
              <a:rPr lang="en-US" b="1" dirty="0" smtClean="0"/>
              <a:t>CRM</a:t>
            </a:r>
            <a:r>
              <a:rPr lang="en-US" dirty="0" smtClean="0"/>
              <a:t>) is a technology to manage and </a:t>
            </a:r>
            <a:r>
              <a:rPr lang="en-US" dirty="0"/>
              <a:t>analyze customer interactions </a:t>
            </a:r>
            <a:r>
              <a:rPr lang="en-US" dirty="0" smtClean="0"/>
              <a:t>throughout </a:t>
            </a:r>
            <a:r>
              <a:rPr lang="en-US" dirty="0"/>
              <a:t>the customer lifecycle, with the goal of improving business relationships with </a:t>
            </a:r>
            <a:r>
              <a:rPr lang="en-US" dirty="0"/>
              <a:t>current </a:t>
            </a:r>
            <a:r>
              <a:rPr lang="en-US" dirty="0" smtClean="0"/>
              <a:t>customers and potential customers. </a:t>
            </a:r>
            <a:r>
              <a:rPr lang="en-US" dirty="0"/>
              <a:t>CRM systems are designed to compile information on customers across different channels  which could include the company's website, telephone, live chat, direct mail</a:t>
            </a:r>
            <a:r>
              <a:rPr lang="en-US" dirty="0" smtClean="0"/>
              <a:t>,…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49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2870" y="643269"/>
            <a:ext cx="9803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 CRM to Record </a:t>
            </a:r>
            <a:r>
              <a:rPr lang="en-US" dirty="0" smtClean="0"/>
              <a:t>current Customer information </a:t>
            </a:r>
            <a:r>
              <a:rPr lang="en-US" dirty="0"/>
              <a:t>and potential customers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Record every interaction between Customer and Sales </a:t>
            </a:r>
            <a:r>
              <a:rPr lang="en-US" dirty="0" smtClean="0"/>
              <a:t>Person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Ability of show works day of Sales Person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Track </a:t>
            </a:r>
            <a:r>
              <a:rPr lang="en-US" dirty="0" smtClean="0"/>
              <a:t>Sales Person </a:t>
            </a:r>
            <a:r>
              <a:rPr lang="en-US" dirty="0" smtClean="0"/>
              <a:t>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 reports as a data table and diagram with ability of export in to excel file and print in to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Increase </a:t>
            </a:r>
            <a:r>
              <a:rPr lang="en-US" dirty="0" smtClean="0"/>
              <a:t>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goal is simple: Improve business relationships.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99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41622" y="3145933"/>
            <a:ext cx="361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new or Edit Appointment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1047" y="183719"/>
            <a:ext cx="5243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Customer list with 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contact information, conversation and purchased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new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new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 b="32450"/>
          <a:stretch/>
        </p:blipFill>
        <p:spPr>
          <a:xfrm>
            <a:off x="6741622" y="183719"/>
            <a:ext cx="5270270" cy="2828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2" y="2114754"/>
            <a:ext cx="5126328" cy="4020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7" t="11636" r="12858" b="19879"/>
          <a:stretch/>
        </p:blipFill>
        <p:spPr>
          <a:xfrm>
            <a:off x="2782399" y="2795775"/>
            <a:ext cx="3734780" cy="279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3348" y="4247664"/>
            <a:ext cx="4487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Prospect list with 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contact information, conversation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new and Search prospect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090" y="563338"/>
            <a:ext cx="544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Sales per Customer to excel and 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Sales Per Sales Rep YTD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48" y="129151"/>
            <a:ext cx="4935787" cy="3860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46" y="1729048"/>
            <a:ext cx="5396133" cy="2527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9" t="13122" r="19974" b="1580"/>
          <a:stretch/>
        </p:blipFill>
        <p:spPr>
          <a:xfrm>
            <a:off x="3078012" y="2597843"/>
            <a:ext cx="2967903" cy="367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50" y="685800"/>
            <a:ext cx="8701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Frame in Main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Keep user id from login screen  to  be used in other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Prevent user to close login screen without enter the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Changed the background of the calendar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Record in Outlook and send the meeting to recipient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Send Email using Outlook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Export to Excel and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Graphic with multiline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Sorting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5850" y="4114800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level, solve the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5850" y="3514725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4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8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38" y="757238"/>
            <a:ext cx="5614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the view of the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0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7275" y="785813"/>
            <a:ext cx="84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46464A"/>
      </a:dk2>
      <a:lt2>
        <a:srgbClr val="F2F2F2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159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Customer Relationship Management  (CRM)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PROJECT</dc:title>
  <dc:creator>Janputra, Winoto</dc:creator>
  <cp:lastModifiedBy>Seyedzadeh, Vajihehalsadat</cp:lastModifiedBy>
  <cp:revision>17</cp:revision>
  <dcterms:created xsi:type="dcterms:W3CDTF">2017-10-16T19:31:27Z</dcterms:created>
  <dcterms:modified xsi:type="dcterms:W3CDTF">2017-10-16T21:19:45Z</dcterms:modified>
</cp:coreProperties>
</file>