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65068"/>
            <a:ext cx="9134810" cy="1246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5634" y="4454466"/>
            <a:ext cx="2862669" cy="1170886"/>
          </a:xfrm>
        </p:spPr>
        <p:txBody>
          <a:bodyPr>
            <a:noAutofit/>
          </a:bodyPr>
          <a:lstStyle/>
          <a:p>
            <a:pPr algn="ctr"/>
            <a:r>
              <a:rPr lang="en-US" sz="1600" b="1" cap="none" spc="300" dirty="0">
                <a:latin typeface="+mn-lt"/>
              </a:rPr>
              <a:t>By:</a:t>
            </a:r>
          </a:p>
          <a:p>
            <a:pPr algn="ctr"/>
            <a:r>
              <a:rPr lang="en-US" sz="1600" b="1" cap="none" dirty="0">
                <a:latin typeface="+mn-lt"/>
              </a:rPr>
              <a:t> </a:t>
            </a:r>
            <a:r>
              <a:rPr lang="en-US" sz="1600" b="1" cap="none" dirty="0" err="1">
                <a:latin typeface="+mn-lt"/>
              </a:rPr>
              <a:t>Vajiheh</a:t>
            </a:r>
            <a:r>
              <a:rPr lang="en-US" sz="1600" b="1" cap="none" dirty="0">
                <a:latin typeface="+mn-lt"/>
              </a:rPr>
              <a:t> Seyedzadeh</a:t>
            </a:r>
          </a:p>
          <a:p>
            <a:pPr algn="ctr"/>
            <a:r>
              <a:rPr lang="en-US" sz="1600" b="1" cap="none" dirty="0">
                <a:latin typeface="+mn-lt"/>
              </a:rPr>
              <a:t>  </a:t>
            </a:r>
            <a:r>
              <a:rPr lang="en-US" sz="1600" b="1" cap="none" dirty="0" err="1">
                <a:latin typeface="+mn-lt"/>
              </a:rPr>
              <a:t>Winoto</a:t>
            </a:r>
            <a:r>
              <a:rPr lang="en-US" sz="1600" b="1" cap="none" dirty="0">
                <a:latin typeface="+mn-lt"/>
              </a:rPr>
              <a:t> </a:t>
            </a:r>
            <a:r>
              <a:rPr lang="en-US" sz="1600" b="1" cap="none" dirty="0" err="1">
                <a:latin typeface="+mn-lt"/>
              </a:rPr>
              <a:t>Janputra</a:t>
            </a:r>
            <a:endParaRPr lang="en-US" sz="1600" b="1" cap="none" dirty="0">
              <a:latin typeface="+mn-lt"/>
            </a:endParaRPr>
          </a:p>
          <a:p>
            <a:pPr algn="ctr"/>
            <a:r>
              <a:rPr lang="en-US" sz="1600" b="1" dirty="0"/>
              <a:t>Fall - 2017</a:t>
            </a:r>
            <a:endParaRPr lang="en-US" sz="1600" b="1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257" y="3878482"/>
            <a:ext cx="8947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CRM?</a:t>
            </a:r>
          </a:p>
          <a:p>
            <a:r>
              <a:rPr lang="en-US" b="1" dirty="0"/>
              <a:t>Customer relationship management</a:t>
            </a:r>
            <a:r>
              <a:rPr lang="en-US" dirty="0"/>
              <a:t> (</a:t>
            </a:r>
            <a:r>
              <a:rPr lang="en-US" b="1" dirty="0"/>
              <a:t>CRM</a:t>
            </a:r>
            <a:r>
              <a:rPr lang="en-US" dirty="0"/>
              <a:t>) is a technology to manage and analyze customer interactions throughout the customer lifecycle, with the goal of improving business relationships with current customers and potential customers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275" y="785813"/>
            <a:ext cx="84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78D0D-66A1-4A19-905E-11FD10D52662}"/>
              </a:ext>
            </a:extLst>
          </p:cNvPr>
          <p:cNvSpPr txBox="1"/>
          <p:nvPr/>
        </p:nvSpPr>
        <p:spPr>
          <a:xfrm flipH="1">
            <a:off x="1289942" y="592835"/>
            <a:ext cx="9717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/>
              <a:t>What we learned</a:t>
            </a:r>
            <a:r>
              <a:rPr lang="en-CA" sz="24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Concept of Object Oriented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Using MVVM few part of the project (Separation of logic and presentation)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Use different type of controls in WPF: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Data Display: </a:t>
            </a:r>
            <a:r>
              <a:rPr lang="en-CA" dirty="0" err="1" smtClean="0"/>
              <a:t>DataGrid</a:t>
            </a:r>
            <a:r>
              <a:rPr lang="en-CA" dirty="0" smtClean="0"/>
              <a:t>, </a:t>
            </a:r>
            <a:r>
              <a:rPr lang="en-CA" dirty="0" err="1" smtClean="0"/>
              <a:t>ListView</a:t>
            </a:r>
            <a:endParaRPr lang="en-CA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Date Display and Selection: Calendar, </a:t>
            </a:r>
            <a:r>
              <a:rPr lang="en-CA" dirty="0" err="1" smtClean="0"/>
              <a:t>DatePicker</a:t>
            </a:r>
            <a:r>
              <a:rPr lang="en-CA" dirty="0" smtClean="0"/>
              <a:t> and </a:t>
            </a:r>
            <a:r>
              <a:rPr lang="en-CA" dirty="0" err="1" smtClean="0"/>
              <a:t>TimePicker</a:t>
            </a:r>
            <a:endParaRPr lang="en-CA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Layout: </a:t>
            </a:r>
            <a:r>
              <a:rPr lang="en-CA" dirty="0" err="1" smtClean="0"/>
              <a:t>DockPanel</a:t>
            </a:r>
            <a:r>
              <a:rPr lang="en-CA" dirty="0" smtClean="0"/>
              <a:t>, </a:t>
            </a:r>
            <a:r>
              <a:rPr lang="en-CA" dirty="0" err="1" smtClean="0"/>
              <a:t>StackPanel</a:t>
            </a:r>
            <a:endParaRPr lang="en-CA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Navigation: Frame, </a:t>
            </a:r>
            <a:r>
              <a:rPr lang="en-CA" dirty="0" err="1" smtClean="0"/>
              <a:t>TabControl</a:t>
            </a:r>
            <a:r>
              <a:rPr lang="en-CA" dirty="0" smtClean="0"/>
              <a:t>, Page, Window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Make different Template and style for control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308465" y="5245329"/>
            <a:ext cx="458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Thank you for your time!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824" y="412377"/>
            <a:ext cx="10430598" cy="36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 CRM to Record current Customer information and potential customers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 every interaction between Customer and Sales Person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of show works day of Sales </a:t>
            </a:r>
            <a:r>
              <a:rPr lang="en-US" dirty="0" smtClean="0"/>
              <a:t>Person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Ability to query all data with read only access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 a Manager, track </a:t>
            </a:r>
            <a:r>
              <a:rPr lang="en-US" dirty="0"/>
              <a:t>Sales Person activity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 reports as a data table and diagram with ability of export in to excel file and print in 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goal is simple: Improve </a:t>
            </a:r>
            <a:r>
              <a:rPr lang="en-US" dirty="0" smtClean="0"/>
              <a:t>business relationships and </a:t>
            </a:r>
            <a:r>
              <a:rPr lang="en-US" dirty="0" smtClean="0"/>
              <a:t>increase efficiency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289" y="135053"/>
            <a:ext cx="514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Works Day 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show list of appointments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0597" y="135052"/>
            <a:ext cx="6055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is using to show all Customers  and their information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98" y="1287889"/>
            <a:ext cx="6055195" cy="474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9E2A2-B4F8-4527-A560-CBAC81596F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11168" r="18499" b="18282"/>
          <a:stretch/>
        </p:blipFill>
        <p:spPr>
          <a:xfrm>
            <a:off x="476250" y="1081738"/>
            <a:ext cx="4098305" cy="2247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2450"/>
          <a:stretch/>
        </p:blipFill>
        <p:spPr>
          <a:xfrm>
            <a:off x="71714" y="3043568"/>
            <a:ext cx="5665591" cy="3419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4E29F-A8E4-4DE7-85CE-9586FF51D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32" y="1764511"/>
            <a:ext cx="3082940" cy="24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800" y="5120042"/>
            <a:ext cx="58168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Opportunities</a:t>
            </a:r>
            <a:endParaRPr lang="fa-I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potential customers list with its contact information, conversation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and Search prospect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02" y="163288"/>
            <a:ext cx="559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Sales per Customer to excel and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Sales Per Sales Rep YTD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2" y="1788993"/>
            <a:ext cx="5396133" cy="2527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13122" r="19974" b="1580"/>
          <a:stretch/>
        </p:blipFill>
        <p:spPr>
          <a:xfrm>
            <a:off x="2608501" y="3052853"/>
            <a:ext cx="2967903" cy="367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3BA2C-8F4A-4591-8C33-F7A0BDB03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81" y="-18330"/>
            <a:ext cx="6329250" cy="5016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B842B-6B8B-42A3-B3F7-07BEF3EF0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1636" r="12858" b="19879"/>
          <a:stretch/>
        </p:blipFill>
        <p:spPr>
          <a:xfrm>
            <a:off x="8397443" y="1707857"/>
            <a:ext cx="3711388" cy="27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75" y="394448"/>
            <a:ext cx="110661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 And Solutions</a:t>
            </a:r>
          </a:p>
          <a:p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Frame in Main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Keep user id from login screen  to  be used in other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Prevent user to close login screen without enter the </a:t>
            </a:r>
            <a:r>
              <a:rPr lang="en-US" sz="2400" dirty="0" smtClean="0"/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Send Email </a:t>
            </a:r>
            <a:r>
              <a:rPr lang="en-US" sz="2400" dirty="0" smtClean="0"/>
              <a:t>and Create Calendar using </a:t>
            </a:r>
            <a:r>
              <a:rPr lang="en-US" sz="2400" dirty="0"/>
              <a:t>Outlook (Using </a:t>
            </a:r>
            <a:r>
              <a:rPr lang="en-US" sz="2400" dirty="0" err="1" smtClean="0"/>
              <a:t>Interop.Outlook</a:t>
            </a:r>
            <a:r>
              <a:rPr lang="en-US" sz="2400" dirty="0"/>
              <a:t>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" y="3117792"/>
            <a:ext cx="6459559" cy="3457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05" y="3117791"/>
            <a:ext cx="4733145" cy="34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9E9BC7-B397-487B-B987-2C05B540F083}"/>
              </a:ext>
            </a:extLst>
          </p:cNvPr>
          <p:cNvSpPr/>
          <p:nvPr/>
        </p:nvSpPr>
        <p:spPr>
          <a:xfrm>
            <a:off x="119064" y="177911"/>
            <a:ext cx="6441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the background of the calendar’s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3DCC-BBE8-49AA-B3A1-50B52AF8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5423"/>
          <a:stretch/>
        </p:blipFill>
        <p:spPr>
          <a:xfrm>
            <a:off x="119064" y="1290638"/>
            <a:ext cx="6314258" cy="5351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8A0F5-3453-483E-8126-373598CAA542}"/>
              </a:ext>
            </a:extLst>
          </p:cNvPr>
          <p:cNvSpPr txBox="1"/>
          <p:nvPr/>
        </p:nvSpPr>
        <p:spPr>
          <a:xfrm>
            <a:off x="8855825" y="5403450"/>
            <a:ext cx="311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Appointment Day </a:t>
            </a:r>
            <a:r>
              <a:rPr lang="en-CA" dirty="0" err="1"/>
              <a:t>Convertor.cs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3973-B581-4BA3-BA4C-126145754770}"/>
              </a:ext>
            </a:extLst>
          </p:cNvPr>
          <p:cNvSpPr txBox="1"/>
          <p:nvPr/>
        </p:nvSpPr>
        <p:spPr>
          <a:xfrm>
            <a:off x="2330339" y="880661"/>
            <a:ext cx="184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App.xaml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88" y="4705004"/>
            <a:ext cx="5723731" cy="2115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85" y="680221"/>
            <a:ext cx="6143868" cy="39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8AD24-9962-44AD-805B-92D3F5DEEBC8}"/>
              </a:ext>
            </a:extLst>
          </p:cNvPr>
          <p:cNvSpPr/>
          <p:nvPr/>
        </p:nvSpPr>
        <p:spPr>
          <a:xfrm>
            <a:off x="49306" y="225041"/>
            <a:ext cx="12023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Export </a:t>
            </a:r>
            <a:r>
              <a:rPr lang="en-US" sz="2400" dirty="0"/>
              <a:t>to Excel and Print to PDF (Using DocumentFormatOpenXml and ITextSharp)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Graphic with </a:t>
            </a:r>
            <a:r>
              <a:rPr lang="en-US" sz="2400" dirty="0" smtClean="0"/>
              <a:t>multiline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205"/>
            <a:ext cx="5462800" cy="2912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3" y="1425370"/>
            <a:ext cx="4896587" cy="411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122" y="3796403"/>
            <a:ext cx="5410442" cy="29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02" y="257765"/>
            <a:ext cx="6661593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68" y="723330"/>
            <a:ext cx="4067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Client side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Sorting</a:t>
            </a:r>
            <a:r>
              <a:rPr lang="en-CA" sz="2800" b="1" dirty="0" smtClean="0"/>
              <a:t> </a:t>
            </a:r>
            <a:r>
              <a:rPr lang="en-CA" sz="2800" b="1" dirty="0"/>
              <a:t>w</a:t>
            </a:r>
            <a:r>
              <a:rPr lang="en-CA" sz="2800" b="1" dirty="0" smtClean="0"/>
              <a:t>ithout 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02" y="2112773"/>
            <a:ext cx="6661593" cy="4745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0" y="1826454"/>
            <a:ext cx="52197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150" y="497261"/>
            <a:ext cx="112980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Future Works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Localization(Localization is the translation of application resources into localized versions for the specific cultures that the application supports.)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view of the Calendar (show the List of appointment like schedule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A8594-A83C-4954-A1E8-D2DB381F2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" y="2638425"/>
            <a:ext cx="3657869" cy="34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F2F2F2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521</TotalTime>
  <Words>256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Tahoma</vt:lpstr>
      <vt:lpstr>Times New Roman</vt:lpstr>
      <vt:lpstr>Wingdings 2</vt:lpstr>
      <vt:lpstr>Frame</vt:lpstr>
      <vt:lpstr>Customer Relationship Management  (CRM)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</dc:title>
  <dc:creator>Janputra, Winoto</dc:creator>
  <cp:lastModifiedBy>Janputra, Winoto</cp:lastModifiedBy>
  <cp:revision>53</cp:revision>
  <dcterms:created xsi:type="dcterms:W3CDTF">2017-10-16T19:31:27Z</dcterms:created>
  <dcterms:modified xsi:type="dcterms:W3CDTF">2017-10-17T12:54:43Z</dcterms:modified>
</cp:coreProperties>
</file>