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DevOps &amp; Modern Software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Student Guide to GitOps &amp; CI/CD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10360152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600"/>
            </a:pPr>
            <a:r>
              <a:t>• Welcome to Modern Software Development!</a:t>
            </a:r>
          </a:p>
          <a:p>
            <a:pPr>
              <a:defRPr sz="1600"/>
            </a:pPr>
            <a:r>
              <a:t>• Understanding how code travels from your laptop to production</a:t>
            </a:r>
          </a:p>
          <a:p>
            <a:pPr>
              <a:defRPr sz="1600"/>
            </a:pPr>
            <a:r>
              <a:t>• Building reliable, automated software delivery pipelines</a:t>
            </a:r>
          </a:p>
          <a:p>
            <a:pPr>
              <a:defRPr sz="1600"/>
            </a:pPr>
            <a:r>
              <a:t>• Real-world practices used by companies like Google, Netflix, and GitHub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Example: E-commerce Site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Developer commits bug fix to Git</a:t>
            </a:r>
          </a:p>
          <a:p>
            <a:pPr>
              <a:defRPr sz="1800"/>
            </a:pPr>
            <a:r>
              <a:t>CI runs: tests pass, build succeeds</a:t>
            </a:r>
          </a:p>
          <a:p>
            <a:pPr>
              <a:defRPr sz="1800"/>
            </a:pPr>
            <a:r>
              <a:t>Auto-deploy to staging environment</a:t>
            </a:r>
          </a:p>
          <a:p>
            <a:pPr>
              <a:defRPr sz="1800"/>
            </a:pPr>
            <a:r>
              <a:t>QA team reviews and approves</a:t>
            </a:r>
          </a:p>
          <a:p>
            <a:pPr>
              <a:defRPr sz="1800"/>
            </a:pPr>
            <a:r>
              <a:t>Auto-deploy to production</a:t>
            </a:r>
          </a:p>
          <a:p>
            <a:pPr>
              <a:defRPr sz="1800"/>
            </a:pPr>
            <a:r>
              <a:t>Monitor performance and user experience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From Code to Customer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Student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High demand for DevOps skills in industry</a:t>
            </a:r>
          </a:p>
          <a:p>
            <a:pPr>
              <a:defRPr sz="1800"/>
            </a:pPr>
            <a:r>
              <a:t>Build professional-quality projects</a:t>
            </a:r>
          </a:p>
          <a:p>
            <a:pPr>
              <a:defRPr sz="1800"/>
            </a:pPr>
            <a:r>
              <a:t>Understand how teams collaborate</a:t>
            </a:r>
          </a:p>
          <a:p>
            <a:pPr>
              <a:defRPr sz="1800"/>
            </a:pPr>
            <a:r>
              <a:t>Automate tedious tasks</a:t>
            </a:r>
          </a:p>
          <a:p>
            <a:pPr>
              <a:defRPr sz="1800"/>
            </a:pPr>
            <a:r>
              <a:t>Foundation for cloud and infrastructure</a:t>
            </a:r>
          </a:p>
          <a:p>
            <a:pPr>
              <a:defRPr sz="1800"/>
            </a:pPr>
            <a:r>
              <a:t>Stand out in job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Why This Matters for Your Career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Started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Master Git basics (branches, merges, PRs)</a:t>
            </a:r>
          </a:p>
          <a:p>
            <a:pPr>
              <a:defRPr sz="1800"/>
            </a:pPr>
            <a:r>
              <a:t>2. Set up a simple CI pipeline (GitHub Actions)</a:t>
            </a:r>
          </a:p>
          <a:p>
            <a:pPr>
              <a:defRPr sz="1800"/>
            </a:pPr>
            <a:r>
              <a:t>3. Learn Docker basics</a:t>
            </a:r>
          </a:p>
          <a:p>
            <a:pPr>
              <a:defRPr sz="1800"/>
            </a:pPr>
            <a:r>
              <a:t>4. Practice with cloud platforms (AWS, Azure, GCP)</a:t>
            </a:r>
          </a:p>
          <a:p>
            <a:pPr>
              <a:defRPr sz="1800"/>
            </a:pPr>
            <a:r>
              <a:t>5. Build a portfolio project with full CI/CD</a:t>
            </a:r>
          </a:p>
          <a:p>
            <a:pPr>
              <a:defRPr sz="1800"/>
            </a:pPr>
            <a:r>
              <a:t>6. Join DevOps communities and keep learning!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Your Next Steps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Traditional Development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Manual deployments prone to human error</a:t>
            </a:r>
          </a:p>
          <a:p>
            <a:pPr>
              <a:defRPr sz="1800"/>
            </a:pPr>
            <a:r>
              <a:t>"It works on my machine" syndrome</a:t>
            </a:r>
          </a:p>
          <a:p>
            <a:pPr>
              <a:defRPr sz="1800"/>
            </a:pPr>
            <a:r>
              <a:t>Long development cycles</a:t>
            </a:r>
          </a:p>
          <a:p>
            <a:pPr>
              <a:defRPr sz="1800"/>
            </a:pPr>
            <a:r>
              <a:t>Difficult rollbacks and recovery</a:t>
            </a:r>
          </a:p>
          <a:p>
            <a:pPr>
              <a:defRPr sz="1800"/>
            </a:pPr>
            <a:r>
              <a:t>Poor collaboration between teams</a:t>
            </a:r>
          </a:p>
          <a:p>
            <a:pPr>
              <a:defRPr sz="1800"/>
            </a:pPr>
            <a:r>
              <a:t>Solution: DevOps &amp; Automation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Why We Need Better Processes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DevOps?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Bridge between Development and Operations teams</a:t>
            </a:r>
          </a:p>
          <a:p>
            <a:pPr>
              <a:defRPr sz="1800"/>
            </a:pPr>
            <a:r>
              <a:t>Culture of collaboration and shared responsibility</a:t>
            </a:r>
          </a:p>
          <a:p>
            <a:pPr>
              <a:defRPr sz="1800"/>
            </a:pPr>
            <a:r>
              <a:t>Faster, more reliable software delivery</a:t>
            </a:r>
          </a:p>
          <a:p>
            <a:pPr>
              <a:defRPr sz="1800"/>
            </a:pPr>
            <a:r>
              <a:t>Continuous monitoring and feedback</a:t>
            </a:r>
          </a:p>
          <a:p>
            <a:pPr>
              <a:defRPr sz="1800"/>
            </a:pPr>
            <a:r>
              <a:t>Automation of repetitive tasks</a:t>
            </a:r>
          </a:p>
          <a:p>
            <a:pPr>
              <a:defRPr sz="1800"/>
            </a:pPr>
            <a:r>
              <a:t>Focus on improving processes continuously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Development + Operations = DevOps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Version Control with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Track every change in your code</a:t>
            </a:r>
          </a:p>
          <a:p>
            <a:pPr>
              <a:defRPr sz="1800"/>
            </a:pPr>
            <a:r>
              <a:t>Branching: Work on features in isolation</a:t>
            </a:r>
          </a:p>
          <a:p>
            <a:pPr>
              <a:defRPr sz="1800"/>
            </a:pPr>
            <a:r>
              <a:t>Merging: Combine changes safely</a:t>
            </a:r>
          </a:p>
          <a:p>
            <a:pPr>
              <a:defRPr sz="1800"/>
            </a:pPr>
            <a:r>
              <a:t>Collaboration: Multiple developers, one codebase</a:t>
            </a:r>
          </a:p>
          <a:p>
            <a:pPr>
              <a:defRPr sz="1800"/>
            </a:pPr>
            <a:r>
              <a:t>History: See what changed, when, and by whom</a:t>
            </a:r>
          </a:p>
          <a:p>
            <a:pPr>
              <a:defRPr sz="1800"/>
            </a:pPr>
            <a:r>
              <a:t>Distributed: Every copy is a full backup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The Foundation of Modern Development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Integration (CI)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Automatically test every code change</a:t>
            </a:r>
          </a:p>
          <a:p>
            <a:pPr>
              <a:defRPr sz="1800"/>
            </a:pPr>
            <a:r>
              <a:t>Run tests, linting, and security scans</a:t>
            </a:r>
          </a:p>
          <a:p>
            <a:pPr>
              <a:defRPr sz="1800"/>
            </a:pPr>
            <a:r>
              <a:t>Catch bugs before they reach production</a:t>
            </a:r>
          </a:p>
          <a:p>
            <a:pPr>
              <a:defRPr sz="1800"/>
            </a:pPr>
            <a:r>
              <a:t>Generate test reports and coverage metrics</a:t>
            </a:r>
          </a:p>
          <a:p>
            <a:pPr>
              <a:defRPr sz="1800"/>
            </a:pPr>
            <a:r>
              <a:t>Build applications automatically</a:t>
            </a:r>
          </a:p>
          <a:p>
            <a:pPr>
              <a:defRPr sz="1800"/>
            </a:pPr>
            <a:r>
              <a:t>Fast feedback for developers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Automating Code Quality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Continuous Deployment (CD)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Automatically deploy tested code</a:t>
            </a:r>
          </a:p>
          <a:p>
            <a:pPr>
              <a:defRPr sz="1800"/>
            </a:pPr>
            <a:r>
              <a:t>Deploy to different environments (dev, staging, prod)</a:t>
            </a:r>
          </a:p>
          <a:p>
            <a:pPr>
              <a:defRPr sz="1800"/>
            </a:pPr>
            <a:r>
              <a:t>Rolling updates with zero downtime</a:t>
            </a:r>
          </a:p>
          <a:p>
            <a:pPr>
              <a:defRPr sz="1800"/>
            </a:pPr>
            <a:r>
              <a:t>Automated rollback if issues detected</a:t>
            </a:r>
          </a:p>
          <a:p>
            <a:pPr>
              <a:defRPr sz="1800"/>
            </a:pPr>
            <a:r>
              <a:t>Faster time to market</a:t>
            </a:r>
          </a:p>
          <a:p>
            <a:pPr>
              <a:defRPr sz="1800"/>
            </a:pPr>
            <a:r>
              <a:t>Blue-green and canary deployments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Automating Software Delivery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GitOps?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All infrastructure and app configs in Git</a:t>
            </a:r>
          </a:p>
          <a:p>
            <a:pPr>
              <a:defRPr sz="1800"/>
            </a:pPr>
            <a:r>
              <a:t>Declarative: Describe what you want, not how</a:t>
            </a:r>
          </a:p>
          <a:p>
            <a:pPr>
              <a:defRPr sz="1800"/>
            </a:pPr>
            <a:r>
              <a:t>Automated: Changes trigger deployments</a:t>
            </a:r>
          </a:p>
          <a:p>
            <a:pPr>
              <a:defRPr sz="1800"/>
            </a:pPr>
            <a:r>
              <a:t>Observable: See the current state clearly</a:t>
            </a:r>
          </a:p>
          <a:p>
            <a:pPr>
              <a:defRPr sz="1800"/>
            </a:pPr>
            <a:r>
              <a:t>Reversible: Easy rollbacks via Git</a:t>
            </a:r>
          </a:p>
          <a:p>
            <a:pPr>
              <a:defRPr sz="1800"/>
            </a:pPr>
            <a:r>
              <a:t>Used by major tech companies worldwide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Git as the Single Source of Truth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GitOps Core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1. Declarative Configuration</a:t>
            </a:r>
          </a:p>
          <a:p>
            <a:pPr>
              <a:defRPr sz="1800"/>
            </a:pPr>
            <a:r>
              <a:t>2. Version Controlled (Git)</a:t>
            </a:r>
          </a:p>
          <a:p>
            <a:pPr>
              <a:defRPr sz="1800"/>
            </a:pPr>
            <a:r>
              <a:t>3. Automatically Applied</a:t>
            </a:r>
          </a:p>
          <a:p>
            <a:pPr>
              <a:defRPr sz="1800"/>
            </a:pPr>
            <a:r>
              <a:t>4. Continuously Monitored</a:t>
            </a:r>
          </a:p>
          <a:p>
            <a:pPr>
              <a:defRPr sz="1800"/>
            </a:pPr>
            <a:r>
              <a:t>These principles ensure reliable, auditable deployments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The Four Pillars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Popular DevOps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GitHub Actions - CI/CD workflows</a:t>
            </a:r>
          </a:p>
          <a:p>
            <a:pPr>
              <a:defRPr sz="1800"/>
            </a:pPr>
            <a:r>
              <a:t>GitLab CI - Integrated DevOps platform</a:t>
            </a:r>
          </a:p>
          <a:p>
            <a:pPr>
              <a:defRPr sz="1800"/>
            </a:pPr>
            <a:r>
              <a:t>Azure DevOps - Microsoft ecosystem</a:t>
            </a:r>
          </a:p>
          <a:p>
            <a:pPr>
              <a:defRPr sz="1800"/>
            </a:pPr>
            <a:r>
              <a:t>Jenkins - Open-source automation</a:t>
            </a:r>
          </a:p>
          <a:p>
            <a:pPr>
              <a:defRPr sz="1800"/>
            </a:pPr>
            <a:r>
              <a:t>Docker - Containerization</a:t>
            </a:r>
          </a:p>
          <a:p>
            <a:pPr>
              <a:defRPr sz="1800"/>
            </a:pPr>
            <a:r>
              <a:t>Kubernetes - Container orchestration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103601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/>
            </a:pPr>
            <a:r>
              <a:t>Tools You Should Know About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