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9" d="100"/>
          <a:sy n="69" d="100"/>
        </p:scale>
        <p:origin x="564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7EE6-0974-4B83-828B-64A29A207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F201E-FFA0-4EE8-AF34-95C36D198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ABC06-4544-4CD4-8059-ADCAB81B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DD57-858B-4A5D-9B33-6E7E99A906F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A3029-4731-4630-8F00-81150419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24091-0E3F-40BE-85A3-8EC7D0DA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993F-CA65-4346-A949-2C6B1112B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1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F029-F6AF-4084-B944-4DB8D66B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F6A6-70C2-4E9C-951C-192DA748D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40507-8F35-4817-9140-CBA025D44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DD57-858B-4A5D-9B33-6E7E99A906F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831A8-060C-48B6-9450-41A2BD7C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3A320-66DD-4949-9A7C-FFF95644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993F-CA65-4346-A949-2C6B1112B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0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27466-3C83-46C6-B2FF-1F4790CD6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16553-9249-4A7B-90C3-CACEA5137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88A6C-5E20-4193-A9E9-E3F0B913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DD57-858B-4A5D-9B33-6E7E99A906F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6F522-45C6-42AC-87E0-9983A707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B3C91-ABAD-4E2C-A484-398D8461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993F-CA65-4346-A949-2C6B1112B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DC40C-D1A5-4CCE-B313-36A9E0782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EF3B-2658-44CD-B49A-0E23EBDEA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75DD2-4104-45AA-AF29-51B178C81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DD57-858B-4A5D-9B33-6E7E99A906F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E0C6E-075A-4BAC-9B98-DBF53963B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1D2FF-DF64-4667-9F2D-D4D5E942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993F-CA65-4346-A949-2C6B1112B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7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7896-FF36-488E-BEA3-098A9BB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BCE71-2D2B-47CC-9213-22F924FE4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4E269-E147-4AD9-937F-090B8FD3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DD57-858B-4A5D-9B33-6E7E99A906F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32CF7-FAE6-47EF-98F2-8DA10671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7CD5E-05E9-4520-B582-B431E040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993F-CA65-4346-A949-2C6B1112B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2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8923B-C638-426E-A1F9-CFB51416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6EE4A-F10F-4124-84FF-7A8EB8EB0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9316F-176A-4AC9-9C1E-DC29E293B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626CA-200B-462C-99BF-DBBBBD7E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DD57-858B-4A5D-9B33-6E7E99A906F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72803-8B19-4DA8-BA4F-1B11A52B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65670-B010-45E7-8A69-70FF84B9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993F-CA65-4346-A949-2C6B1112B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0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FF1C9-E57C-41A9-B799-DA3196A6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C75F4-B0CC-492F-9286-D1BF8256B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12677-2ABE-4753-894A-3E718AE97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FF9D4-FD2B-4B86-9382-10BC9F293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3A5643-6AC1-49EE-8002-B3BA74490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E11458-F484-4073-90A5-4456184B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DD57-858B-4A5D-9B33-6E7E99A906F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06DC54-FED0-465E-857C-ECA8FAEA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679021-9415-47A5-83FE-3B9AA7DB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993F-CA65-4346-A949-2C6B1112B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CF71-44F3-4127-9B1E-65C4698B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7B792-C356-4876-B2B5-0811126A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DD57-858B-4A5D-9B33-6E7E99A906F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2B981-B777-4C00-B942-1BD0A3A5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83B40-457F-40CA-91D3-8832119F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993F-CA65-4346-A949-2C6B1112B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2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BAB45-BEB3-4F2F-892D-B7BA29C6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DD57-858B-4A5D-9B33-6E7E99A906F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1F586-BF3D-42CC-A92C-A63A4F40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3DA58-35E1-41DB-83BC-24000E03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993F-CA65-4346-A949-2C6B1112B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9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643AA-B719-4718-9D60-24ACA736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9FBD6-C7BA-4BA7-88E4-1A58DE83E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D0AAB-BF54-4402-A336-6E7F0D540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8AFC2-87FE-4230-90A0-F9C8EFFB5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DD57-858B-4A5D-9B33-6E7E99A906F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7C2A4-E539-4634-A910-A6A3146E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E7688-0633-47BE-8BC5-0E227857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993F-CA65-4346-A949-2C6B1112B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1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5C3C3-EE95-489F-9C88-DB8BD9165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DF179A-CF93-4D92-BBE5-F5E7794E9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E0095-33B6-488C-97E6-E38A76700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94B0D-4990-4F43-B24B-51F0CAABF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DD57-858B-4A5D-9B33-6E7E99A906F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FEA8A-3932-4BBB-BC62-BA372AC79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376F2-335A-4571-94E3-6DA67315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993F-CA65-4346-A949-2C6B1112B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9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09C51E-9D1B-4C81-8A4C-30F3BEFF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064D7-F19E-40EC-9C60-A6C7C6F47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AC6CB-0AF9-40EC-9267-92819DFD1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DD57-858B-4A5D-9B33-6E7E99A906F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B75C0-F7EE-49E2-8265-31E5BF93D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88776-98E8-49FE-A07E-F591E4120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F993F-CA65-4346-A949-2C6B1112B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3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1D8909C-015D-4FFB-8007-F91147F85D16}"/>
              </a:ext>
            </a:extLst>
          </p:cNvPr>
          <p:cNvSpPr/>
          <p:nvPr/>
        </p:nvSpPr>
        <p:spPr>
          <a:xfrm>
            <a:off x="-27709" y="1089502"/>
            <a:ext cx="12192000" cy="488642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D2D83BB-BF9A-4759-8F86-8F3CF1E59D5C}"/>
              </a:ext>
            </a:extLst>
          </p:cNvPr>
          <p:cNvGrpSpPr/>
          <p:nvPr/>
        </p:nvGrpSpPr>
        <p:grpSpPr>
          <a:xfrm>
            <a:off x="0" y="0"/>
            <a:ext cx="12192000" cy="1065229"/>
            <a:chOff x="0" y="230799"/>
            <a:chExt cx="12192000" cy="10652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3E7A34-C672-403A-A90A-44DEB395995F}"/>
                </a:ext>
              </a:extLst>
            </p:cNvPr>
            <p:cNvSpPr/>
            <p:nvPr/>
          </p:nvSpPr>
          <p:spPr>
            <a:xfrm>
              <a:off x="0" y="230799"/>
              <a:ext cx="12192000" cy="10652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CC0C4B-B4EA-448F-B11C-EC986BCFB01B}"/>
                </a:ext>
              </a:extLst>
            </p:cNvPr>
            <p:cNvSpPr/>
            <p:nvPr/>
          </p:nvSpPr>
          <p:spPr>
            <a:xfrm>
              <a:off x="758283" y="401444"/>
              <a:ext cx="927121" cy="7359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Logo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BBCE267-E2EE-488A-A769-06C7DC9D9CEC}"/>
                </a:ext>
              </a:extLst>
            </p:cNvPr>
            <p:cNvGrpSpPr/>
            <p:nvPr/>
          </p:nvGrpSpPr>
          <p:grpSpPr>
            <a:xfrm>
              <a:off x="5244906" y="490194"/>
              <a:ext cx="6188811" cy="556182"/>
              <a:chOff x="3839851" y="490194"/>
              <a:chExt cx="6342232" cy="55618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3DA7106-EF6A-412D-ADC7-842DF993A274}"/>
                  </a:ext>
                </a:extLst>
              </p:cNvPr>
              <p:cNvSpPr/>
              <p:nvPr/>
            </p:nvSpPr>
            <p:spPr>
              <a:xfrm>
                <a:off x="3839851" y="490194"/>
                <a:ext cx="6342232" cy="55618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nav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BBB5E7F-2D80-4E51-8B49-1F825FF8A76A}"/>
                  </a:ext>
                </a:extLst>
              </p:cNvPr>
              <p:cNvSpPr/>
              <p:nvPr/>
            </p:nvSpPr>
            <p:spPr>
              <a:xfrm>
                <a:off x="3859863" y="537561"/>
                <a:ext cx="1036947" cy="45170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>
                    <a:solidFill>
                      <a:schemeClr val="tx1"/>
                    </a:solidFill>
                  </a:rPr>
                  <a:t>Div</a:t>
                </a:r>
                <a:r>
                  <a:rPr lang="en-US" dirty="0"/>
                  <a:t> 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FDA467-7352-4905-92F1-9F1219BE5F25}"/>
                  </a:ext>
                </a:extLst>
              </p:cNvPr>
              <p:cNvSpPr/>
              <p:nvPr/>
            </p:nvSpPr>
            <p:spPr>
              <a:xfrm>
                <a:off x="7297283" y="530166"/>
                <a:ext cx="1036947" cy="45170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458A5FE-5093-437B-8473-7B61C4FD89DB}"/>
                  </a:ext>
                </a:extLst>
              </p:cNvPr>
              <p:cNvSpPr/>
              <p:nvPr/>
            </p:nvSpPr>
            <p:spPr>
              <a:xfrm>
                <a:off x="5589736" y="537560"/>
                <a:ext cx="1036947" cy="45170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E8075AA-45BF-44B8-AB59-F79C197E5597}"/>
                  </a:ext>
                </a:extLst>
              </p:cNvPr>
              <p:cNvSpPr/>
              <p:nvPr/>
            </p:nvSpPr>
            <p:spPr>
              <a:xfrm>
                <a:off x="9131384" y="537561"/>
                <a:ext cx="1036947" cy="45170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A01356-C73E-4C2E-8EFD-84EE052DB723}"/>
              </a:ext>
            </a:extLst>
          </p:cNvPr>
          <p:cNvSpPr/>
          <p:nvPr/>
        </p:nvSpPr>
        <p:spPr>
          <a:xfrm>
            <a:off x="6132945" y="1745672"/>
            <a:ext cx="5118259" cy="3616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Img</a:t>
            </a:r>
            <a:r>
              <a:rPr lang="en-US" dirty="0"/>
              <a:t> w = full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A3F0A7-F0FD-4EC9-8D35-84421297BA7E}"/>
              </a:ext>
            </a:extLst>
          </p:cNvPr>
          <p:cNvSpPr/>
          <p:nvPr/>
        </p:nvSpPr>
        <p:spPr>
          <a:xfrm>
            <a:off x="1796425" y="2377336"/>
            <a:ext cx="4047571" cy="2273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Box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9F98F6-077D-4527-91FA-938FC0232E49}"/>
              </a:ext>
            </a:extLst>
          </p:cNvPr>
          <p:cNvSpPr/>
          <p:nvPr/>
        </p:nvSpPr>
        <p:spPr>
          <a:xfrm>
            <a:off x="0" y="5975927"/>
            <a:ext cx="12192000" cy="882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F9817F-2822-4358-BFA0-D16E1681E279}"/>
              </a:ext>
            </a:extLst>
          </p:cNvPr>
          <p:cNvSpPr txBox="1"/>
          <p:nvPr/>
        </p:nvSpPr>
        <p:spPr>
          <a:xfrm>
            <a:off x="-28324" y="-16508"/>
            <a:ext cx="75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07107F-53C2-43F0-B879-6BA75FF8FDA2}"/>
              </a:ext>
            </a:extLst>
          </p:cNvPr>
          <p:cNvSpPr txBox="1"/>
          <p:nvPr/>
        </p:nvSpPr>
        <p:spPr>
          <a:xfrm>
            <a:off x="5842000" y="6232297"/>
            <a:ext cx="271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Footer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A92E0C-506C-47CE-81A3-2CE24F977F8E}"/>
              </a:ext>
            </a:extLst>
          </p:cNvPr>
          <p:cNvCxnSpPr>
            <a:cxnSpLocks/>
          </p:cNvCxnSpPr>
          <p:nvPr/>
        </p:nvCxnSpPr>
        <p:spPr>
          <a:xfrm>
            <a:off x="2170545" y="532614"/>
            <a:ext cx="2817091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9A7C333-8FEC-4E74-9986-47A354196252}"/>
              </a:ext>
            </a:extLst>
          </p:cNvPr>
          <p:cNvSpPr txBox="1"/>
          <p:nvPr/>
        </p:nvSpPr>
        <p:spPr>
          <a:xfrm>
            <a:off x="2443687" y="209448"/>
            <a:ext cx="2304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 justify between</a:t>
            </a:r>
          </a:p>
          <a:p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00921B-D398-45DF-BC5E-2D8DE3090740}"/>
              </a:ext>
            </a:extLst>
          </p:cNvPr>
          <p:cNvCxnSpPr>
            <a:cxnSpLocks/>
          </p:cNvCxnSpPr>
          <p:nvPr/>
        </p:nvCxnSpPr>
        <p:spPr>
          <a:xfrm flipV="1">
            <a:off x="8248073" y="855780"/>
            <a:ext cx="0" cy="3058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EACB3F8-1D6D-4F49-9F39-7D0C8D3D086A}"/>
              </a:ext>
            </a:extLst>
          </p:cNvPr>
          <p:cNvSpPr txBox="1"/>
          <p:nvPr/>
        </p:nvSpPr>
        <p:spPr>
          <a:xfrm>
            <a:off x="7790873" y="1161596"/>
            <a:ext cx="153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gap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A65C06-4336-40B9-82B1-E99AFFB57E21}"/>
              </a:ext>
            </a:extLst>
          </p:cNvPr>
          <p:cNvCxnSpPr/>
          <p:nvPr/>
        </p:nvCxnSpPr>
        <p:spPr>
          <a:xfrm>
            <a:off x="184727" y="532611"/>
            <a:ext cx="341746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A101EC-FC3A-40B2-8B9D-0F3CD806A147}"/>
              </a:ext>
            </a:extLst>
          </p:cNvPr>
          <p:cNvCxnSpPr/>
          <p:nvPr/>
        </p:nvCxnSpPr>
        <p:spPr>
          <a:xfrm>
            <a:off x="11637818" y="525217"/>
            <a:ext cx="314037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Brace 50">
            <a:extLst>
              <a:ext uri="{FF2B5EF4-FFF2-40B4-BE49-F238E27FC236}">
                <a16:creationId xmlns:a16="http://schemas.microsoft.com/office/drawing/2014/main" id="{64D10622-5B93-43DE-9052-AD3048600F7A}"/>
              </a:ext>
            </a:extLst>
          </p:cNvPr>
          <p:cNvSpPr/>
          <p:nvPr/>
        </p:nvSpPr>
        <p:spPr>
          <a:xfrm rot="5400000">
            <a:off x="5888774" y="-4665409"/>
            <a:ext cx="541414" cy="11584748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AC950B-2C8C-4F17-BDD7-AC77A07B4315}"/>
              </a:ext>
            </a:extLst>
          </p:cNvPr>
          <p:cNvSpPr txBox="1"/>
          <p:nvPr/>
        </p:nvSpPr>
        <p:spPr>
          <a:xfrm>
            <a:off x="5689599" y="1371557"/>
            <a:ext cx="163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 = 80%</a:t>
            </a:r>
          </a:p>
        </p:txBody>
      </p:sp>
      <p:sp>
        <p:nvSpPr>
          <p:cNvPr id="53" name="Right Brace 52">
            <a:extLst>
              <a:ext uri="{FF2B5EF4-FFF2-40B4-BE49-F238E27FC236}">
                <a16:creationId xmlns:a16="http://schemas.microsoft.com/office/drawing/2014/main" id="{DA59092B-CA37-417F-81F6-4BC077D0077C}"/>
              </a:ext>
            </a:extLst>
          </p:cNvPr>
          <p:cNvSpPr/>
          <p:nvPr/>
        </p:nvSpPr>
        <p:spPr>
          <a:xfrm rot="5400000">
            <a:off x="5888774" y="-258145"/>
            <a:ext cx="541414" cy="11584748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A8D8A5A-1887-4911-B483-075BE19B48FE}"/>
              </a:ext>
            </a:extLst>
          </p:cNvPr>
          <p:cNvSpPr txBox="1"/>
          <p:nvPr/>
        </p:nvSpPr>
        <p:spPr>
          <a:xfrm>
            <a:off x="5610095" y="5078756"/>
            <a:ext cx="163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 = 70%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4BB8D2-B7F9-41CA-806F-F74C6ABEC266}"/>
              </a:ext>
            </a:extLst>
          </p:cNvPr>
          <p:cNvSpPr txBox="1"/>
          <p:nvPr/>
        </p:nvSpPr>
        <p:spPr>
          <a:xfrm>
            <a:off x="-28324" y="1234389"/>
            <a:ext cx="1320800" cy="916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</a:t>
            </a:r>
          </a:p>
          <a:p>
            <a:r>
              <a:rPr lang="en-US" dirty="0"/>
              <a:t> w = screen</a:t>
            </a:r>
          </a:p>
          <a:p>
            <a:r>
              <a:rPr lang="en-US" dirty="0"/>
              <a:t>      or  full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1BA232-CA51-4947-A74A-393BC768C4A1}"/>
              </a:ext>
            </a:extLst>
          </p:cNvPr>
          <p:cNvSpPr/>
          <p:nvPr/>
        </p:nvSpPr>
        <p:spPr>
          <a:xfrm>
            <a:off x="1603822" y="1721316"/>
            <a:ext cx="9647382" cy="361881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0CA3D63-274B-4337-BA6A-BC451CE6F765}"/>
              </a:ext>
            </a:extLst>
          </p:cNvPr>
          <p:cNvCxnSpPr/>
          <p:nvPr/>
        </p:nvCxnSpPr>
        <p:spPr>
          <a:xfrm>
            <a:off x="6159481" y="1750842"/>
            <a:ext cx="0" cy="3404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42CB65C-F397-4825-BBCB-DB9CF92E1656}"/>
              </a:ext>
            </a:extLst>
          </p:cNvPr>
          <p:cNvSpPr txBox="1"/>
          <p:nvPr/>
        </p:nvSpPr>
        <p:spPr>
          <a:xfrm>
            <a:off x="7146905" y="1765017"/>
            <a:ext cx="163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 = 50%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50C9B2-693B-44D5-9DEB-E3D457C2E6CC}"/>
              </a:ext>
            </a:extLst>
          </p:cNvPr>
          <p:cNvSpPr txBox="1"/>
          <p:nvPr/>
        </p:nvSpPr>
        <p:spPr>
          <a:xfrm>
            <a:off x="3081671" y="1467212"/>
            <a:ext cx="163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 = 50%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85C7EE-3C6C-4D69-92AD-BACC2E0FF085}"/>
              </a:ext>
            </a:extLst>
          </p:cNvPr>
          <p:cNvSpPr/>
          <p:nvPr/>
        </p:nvSpPr>
        <p:spPr>
          <a:xfrm>
            <a:off x="1685404" y="1825423"/>
            <a:ext cx="4373652" cy="34159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5B2CF5-7B19-484A-8FB8-52E6CB416AC9}"/>
              </a:ext>
            </a:extLst>
          </p:cNvPr>
          <p:cNvSpPr txBox="1"/>
          <p:nvPr/>
        </p:nvSpPr>
        <p:spPr>
          <a:xfrm>
            <a:off x="2844799" y="1921078"/>
            <a:ext cx="183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item center</a:t>
            </a:r>
          </a:p>
        </p:txBody>
      </p:sp>
    </p:spTree>
    <p:extLst>
      <p:ext uri="{BB962C8B-B14F-4D97-AF65-F5344CB8AC3E}">
        <p14:creationId xmlns:p14="http://schemas.microsoft.com/office/powerpoint/2010/main" val="390302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 Paing Hein</dc:creator>
  <cp:lastModifiedBy>Win Paing Hein</cp:lastModifiedBy>
  <cp:revision>3</cp:revision>
  <dcterms:created xsi:type="dcterms:W3CDTF">2023-12-09T18:16:28Z</dcterms:created>
  <dcterms:modified xsi:type="dcterms:W3CDTF">2023-12-09T18:33:39Z</dcterms:modified>
</cp:coreProperties>
</file>