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58" r:id="rId5"/>
    <p:sldId id="273" r:id="rId6"/>
    <p:sldId id="274" r:id="rId7"/>
    <p:sldId id="275" r:id="rId8"/>
    <p:sldId id="276" r:id="rId9"/>
    <p:sldId id="278" r:id="rId10"/>
    <p:sldId id="277" r:id="rId11"/>
    <p:sldId id="279" r:id="rId12"/>
    <p:sldId id="272" r:id="rId13"/>
    <p:sldId id="262" r:id="rId14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727" autoAdjust="0"/>
  </p:normalViewPr>
  <p:slideViewPr>
    <p:cSldViewPr>
      <p:cViewPr varScale="1">
        <p:scale>
          <a:sx n="110" d="100"/>
          <a:sy n="110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E8903-C39C-4BA2-AEEE-C3AA2CB096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0385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66C3-AEF2-4FA7-97ED-E3763BA3F3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984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03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46BC-32CD-40BD-95F0-F7BC9A1FF92B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932DEF4-F02C-41CD-8004-AE8F05B6B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1666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46BC-32CD-40BD-95F0-F7BC9A1FF92B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EF4-F02C-41CD-8004-AE8F05B6B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6236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46BC-32CD-40BD-95F0-F7BC9A1FF92B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EF4-F02C-41CD-8004-AE8F05B6B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62649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46BC-32CD-40BD-95F0-F7BC9A1FF92B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EF4-F02C-41CD-8004-AE8F05B6B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0902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9A46BC-32CD-40BD-95F0-F7BC9A1FF92B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932DEF4-F02C-41CD-8004-AE8F05B6B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4925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46BC-32CD-40BD-95F0-F7BC9A1FF92B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EF4-F02C-41CD-8004-AE8F05B6B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706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46BC-32CD-40BD-95F0-F7BC9A1FF92B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EF4-F02C-41CD-8004-AE8F05B6B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8938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9A46BC-32CD-40BD-95F0-F7BC9A1FF92B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EF4-F02C-41CD-8004-AE8F05B6B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64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46BC-32CD-40BD-95F0-F7BC9A1FF92B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EF4-F02C-41CD-8004-AE8F05B6B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983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46BC-32CD-40BD-95F0-F7BC9A1FF92B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EF4-F02C-41CD-8004-AE8F05B6B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9790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46BC-32CD-40BD-95F0-F7BC9A1FF92B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EF4-F02C-41CD-8004-AE8F05B6B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07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9A46BC-32CD-40BD-95F0-F7BC9A1FF92B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932DEF4-F02C-41CD-8004-AE8F05B6B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29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1412776"/>
            <a:ext cx="6296744" cy="1470025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Дипломная работа</a:t>
            </a:r>
            <a:endParaRPr lang="ru-RU" sz="5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708920"/>
            <a:ext cx="7056784" cy="1752600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«Автоматизированная система для программного обеспечения «словарь терминов и определений</a:t>
            </a:r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09756" y="143517"/>
            <a:ext cx="477416" cy="360040"/>
          </a:xfrm>
        </p:spPr>
        <p:txBody>
          <a:bodyPr/>
          <a:lstStyle/>
          <a:p>
            <a:fld id="{6932DEF4-F02C-41CD-8004-AE8F05B6BCEA}" type="slidenum">
              <a:rPr lang="ru-RU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1147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Учреждение образования «Белорусская государственная  академия связи»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941168"/>
            <a:ext cx="509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Дипломник:                                  Комяк А.С.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Руководитель:                              Лавшук О.А.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Архитектура</a:t>
            </a:r>
            <a:r>
              <a:rPr lang="ru-RU" dirty="0" smtClean="0"/>
              <a:t> </a:t>
            </a:r>
            <a:r>
              <a:rPr lang="ru-RU" sz="4000" b="1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клиентского приложения</a:t>
            </a:r>
            <a:endParaRPr lang="en-US" sz="4000" b="1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 descr="http://metanit.com/sharp/mvc5/pics/23.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6462" y="2332037"/>
            <a:ext cx="47910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EF4-F02C-41CD-8004-AE8F05B6BCEA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Архитектура</a:t>
            </a:r>
            <a:r>
              <a:rPr lang="ru-RU" dirty="0" smtClean="0"/>
              <a:t> </a:t>
            </a:r>
            <a:r>
              <a:rPr lang="ru-RU" sz="4000" b="1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системы</a:t>
            </a:r>
            <a:endParaRPr lang="en-US" sz="4000" b="1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http://www.4stud.info/networking/img/3-ti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9938" y="2644173"/>
            <a:ext cx="6804123" cy="300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EF4-F02C-41CD-8004-AE8F05B6BCEA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813690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Times New Roman" pitchFamily="18" charset="0"/>
                <a:ea typeface="+mj-ea"/>
                <a:cs typeface="Times New Roman" pitchFamily="18" charset="0"/>
              </a:rPr>
              <a:t>Заключение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данной дипломной работы было разработано программное обеспечение для помощи иностранным гражданам преодоления языкового барьера во время использования услуг почтовой связи в Республике Беларусь.</a:t>
            </a:r>
          </a:p>
          <a:p>
            <a:pPr lvl="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данная программа имеет перспективу для дальнейшего развития: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новых языков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востребованных языков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требованию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настроек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версия приложения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Интернет-версия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авторизация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наиболее востребованных слов пользователя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текста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текста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409363" y="14799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28384" y="188640"/>
            <a:ext cx="984019" cy="365125"/>
          </a:xfrm>
        </p:spPr>
        <p:txBody>
          <a:bodyPr/>
          <a:lstStyle/>
          <a:p>
            <a:fld id="{6932DEF4-F02C-41CD-8004-AE8F05B6BCEA}" type="slidenum">
              <a:rPr lang="ru-RU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2.bp.blogspot.com/-lvEdYwQ3wlM/U5iRx55UVLI/AAAAAAAAAZQ/kOxgRz0aruY/s1600/question-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202"/>
            <a:ext cx="6019130" cy="60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3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08912" cy="29089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Создание приложения для иностранных граждан, не владеющих ни одним государственным языком Республики Беларусь, которые являются клиентами РУП «БелПочта» для обеспечения полноценного и качественного обслуживания.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32440" y="188641"/>
            <a:ext cx="477416" cy="360040"/>
          </a:xfrm>
        </p:spPr>
        <p:txBody>
          <a:bodyPr/>
          <a:lstStyle/>
          <a:p>
            <a:fld id="{6932DEF4-F02C-41CD-8004-AE8F05B6BCEA}" type="slidenum">
              <a:rPr lang="ru-RU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980728"/>
            <a:ext cx="757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Актуальность дипломной работы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2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85794"/>
            <a:ext cx="8229600" cy="4864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Объект исследования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РУП «БелПочта» и обслуживание иностранных граждан.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Предмет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исследования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создание продукта для работы с иностранными гражданами с возможностью расширения данной системы на различные платформы.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95928" y="116632"/>
            <a:ext cx="468560" cy="360039"/>
          </a:xfrm>
        </p:spPr>
        <p:txBody>
          <a:bodyPr/>
          <a:lstStyle/>
          <a:p>
            <a:fld id="{6932DEF4-F02C-41CD-8004-AE8F05B6BCEA}" type="slidenum">
              <a:rPr lang="ru-RU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8229600" cy="1143000"/>
          </a:xfrm>
        </p:spPr>
        <p:txBody>
          <a:bodyPr>
            <a:noAutofit/>
          </a:bodyPr>
          <a:lstStyle/>
          <a:p>
            <a:r>
              <a:rPr lang="ru-RU" sz="4000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</a:t>
            </a:r>
            <a:r>
              <a:rPr lang="ru-RU" sz="4000" b="1" cap="none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ель работы:</a:t>
            </a:r>
            <a:r>
              <a:rPr lang="ru-RU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0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улучшение качества обслуживания иностранных граждан</a:t>
            </a:r>
            <a:endParaRPr lang="ru-RU" sz="2000" cap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408" y="1916832"/>
            <a:ext cx="843528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бзор необходимых требований.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Выбор наиболее подходящих технологий для реализации данного проекта.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хранилища данных.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архитектуры приложения.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Подсчет рентабельности системы.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 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61960" y="116632"/>
            <a:ext cx="523216" cy="360039"/>
          </a:xfrm>
        </p:spPr>
        <p:txBody>
          <a:bodyPr/>
          <a:lstStyle/>
          <a:p>
            <a:fld id="{6932DEF4-F02C-41CD-8004-AE8F05B6BCEA}" type="slidenum">
              <a:rPr lang="ru-RU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Требования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Современность технологий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Поддерживаемость технологий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реализации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расширения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EF4-F02C-41CD-8004-AE8F05B6BCEA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7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Выбранная технология</a:t>
            </a:r>
            <a:endParaRPr lang="en-US" sz="4000" b="1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forums.vpn.by/dl_mod/thumbs/342_Microsoft-Net-framewor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5965" y="2120900"/>
            <a:ext cx="631207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EF4-F02C-41CD-8004-AE8F05B6BCEA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6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Преимущества </a:t>
            </a:r>
            <a:r>
              <a:rPr lang="en-US" sz="4000" b="1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4000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</a:t>
            </a:r>
            <a:endParaRPr lang="en-US" sz="4000" b="1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Современная система с постоянными обновлениями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Широко распространенная технология, активно использующаяся на различных платформах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Возможность реализации проектов на </a:t>
            </a:r>
            <a:r>
              <a:rPr lang="en-US" dirty="0" smtClean="0"/>
              <a:t>Windows, Android, iOS, Web Apps </a:t>
            </a:r>
            <a:r>
              <a:rPr lang="ru-RU" dirty="0" smtClean="0"/>
              <a:t>и т.д.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Язык построен на основных принципах ООП, </a:t>
            </a:r>
            <a:r>
              <a:rPr lang="en-US" dirty="0" smtClean="0"/>
              <a:t>S.O.L.I.D., DRY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EF4-F02C-41CD-8004-AE8F05B6BCEA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4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Хранение</a:t>
            </a:r>
            <a:r>
              <a:rPr lang="ru-RU" dirty="0" smtClean="0"/>
              <a:t> </a:t>
            </a:r>
            <a:r>
              <a:rPr lang="ru-RU" sz="4000" b="1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данных</a:t>
            </a:r>
            <a:endParaRPr lang="en-US" sz="4000" b="1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vignette3.wikia.nocookie.net/logopedia/images/c/cd/MicrosoftSQLServer.png/revision/latest?cb=2015061423362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3156840"/>
            <a:ext cx="7772400" cy="197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EF4-F02C-41CD-8004-AE8F05B6BCE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637472" cy="1630228"/>
          </a:xfrm>
        </p:spPr>
        <p:txBody>
          <a:bodyPr/>
          <a:lstStyle/>
          <a:p>
            <a:pPr algn="ctr"/>
            <a:r>
              <a:rPr lang="ru-RU" sz="4000" b="1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Структура таблицы хранения данных</a:t>
            </a:r>
            <a:endParaRPr lang="en-US" sz="4000" b="1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052440"/>
              </p:ext>
            </p:extLst>
          </p:nvPr>
        </p:nvGraphicFramePr>
        <p:xfrm>
          <a:off x="971600" y="2276873"/>
          <a:ext cx="6535370" cy="2443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7773"/>
                <a:gridCol w="3567597"/>
              </a:tblGrid>
              <a:tr h="30548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Атрибут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Описание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48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Идентификатор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48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EngWord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Слово на английском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48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RusWord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Слово на русском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48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BelWord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Слово на белорусском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48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FranWord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Слово на француском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48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RusDesc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Описание на русском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48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BelDesc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Описание на белорусском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EF4-F02C-41CD-8004-AE8F05B6BCEA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1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316</TotalTime>
  <Words>294</Words>
  <Application>Microsoft Office PowerPoint</Application>
  <PresentationFormat>On-screen Show (4:3)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Rockwell</vt:lpstr>
      <vt:lpstr>Rockwell Condensed</vt:lpstr>
      <vt:lpstr>Times New Roman</vt:lpstr>
      <vt:lpstr>Wingdings</vt:lpstr>
      <vt:lpstr>Wood Type</vt:lpstr>
      <vt:lpstr>Дипломная работа</vt:lpstr>
      <vt:lpstr>PowerPoint Presentation</vt:lpstr>
      <vt:lpstr>PowerPoint Presentation</vt:lpstr>
      <vt:lpstr>Цель работы: улучшение качества обслуживания иностранных граждан</vt:lpstr>
      <vt:lpstr>Требования:</vt:lpstr>
      <vt:lpstr>Выбранная технология</vt:lpstr>
      <vt:lpstr>Преимущества .NET</vt:lpstr>
      <vt:lpstr>Хранение данных</vt:lpstr>
      <vt:lpstr>Структура таблицы хранения данных</vt:lpstr>
      <vt:lpstr>Архитектура клиентского приложения</vt:lpstr>
      <vt:lpstr>Архитектура системы</vt:lpstr>
      <vt:lpstr>PowerPoint Presentation</vt:lpstr>
      <vt:lpstr>PowerPoint Presentation</vt:lpstr>
    </vt:vector>
  </TitlesOfParts>
  <Company>SPecialiST RePack, SanBuild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Hazard</dc:creator>
  <cp:lastModifiedBy>Andrei Kamiak</cp:lastModifiedBy>
  <cp:revision>40</cp:revision>
  <dcterms:created xsi:type="dcterms:W3CDTF">2016-05-25T13:50:47Z</dcterms:created>
  <dcterms:modified xsi:type="dcterms:W3CDTF">2016-06-17T15:21:04Z</dcterms:modified>
</cp:coreProperties>
</file>