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89" r:id="rId15"/>
    <p:sldId id="290" r:id="rId16"/>
    <p:sldId id="291" r:id="rId17"/>
    <p:sldId id="292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63" r:id="rId27"/>
    <p:sldId id="285" r:id="rId28"/>
    <p:sldId id="286" r:id="rId29"/>
    <p:sldId id="287" r:id="rId30"/>
    <p:sldId id="293" r:id="rId31"/>
    <p:sldId id="266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>
        <p:scale>
          <a:sx n="100" d="100"/>
          <a:sy n="100" d="100"/>
        </p:scale>
        <p:origin x="120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04-3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57D4AB-6837-B4D6-F406-F7510BCB6549}"/>
              </a:ext>
            </a:extLst>
          </p:cNvPr>
          <p:cNvSpPr txBox="1"/>
          <p:nvPr userDrawn="1"/>
        </p:nvSpPr>
        <p:spPr>
          <a:xfrm>
            <a:off x="5344886" y="6010174"/>
            <a:ext cx="25989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D7CA44-6E6E-00B8-16C4-7593420686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365727" y="1844892"/>
            <a:ext cx="2412546" cy="3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80C761-6334-38C1-FCF6-82BCE87D45BE}"/>
              </a:ext>
            </a:extLst>
          </p:cNvPr>
          <p:cNvSpPr txBox="1"/>
          <p:nvPr userDrawn="1"/>
        </p:nvSpPr>
        <p:spPr>
          <a:xfrm>
            <a:off x="5181600" y="6010174"/>
            <a:ext cx="27622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F2FAE1-2559-2D78-AE26-BFB93B16DAB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65727" y="1075193"/>
            <a:ext cx="2412546" cy="3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5365B7-B1E7-FD0B-8AE5-7E88EB0A21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48575" y="4931502"/>
            <a:ext cx="866775" cy="115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1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84173" y="782595"/>
            <a:ext cx="6730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범위 자료형과 </a:t>
            </a:r>
            <a:r>
              <a:rPr lang="ko-KR" altLang="en-US" sz="3200" b="1" dirty="0" err="1"/>
              <a:t>반복문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for </a:t>
            </a:r>
            <a:r>
              <a:rPr lang="ko-KR" altLang="en-US" dirty="0">
                <a:solidFill>
                  <a:srgbClr val="C00000"/>
                </a:solidFill>
              </a:rPr>
              <a:t>반복문과 범위의 조합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en-US" altLang="ko-KR" dirty="0"/>
              <a:t>: </a:t>
            </a:r>
            <a:r>
              <a:rPr lang="ko-KR" altLang="en-US" dirty="0"/>
              <a:t>범위와 함께 사용하기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7" y="1596042"/>
            <a:ext cx="6105457" cy="822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7" y="2580774"/>
            <a:ext cx="6105457" cy="364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693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몇 번째 반복인지를 알아야 하는 경우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리스트와 범위 조합하기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93" y="4130041"/>
            <a:ext cx="6701470" cy="193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95" y="1647565"/>
            <a:ext cx="6577868" cy="2262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799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C00000"/>
                </a:solidFill>
              </a:rPr>
              <a:t>역반복문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큰 숫자에서 작은 숫자로 </a:t>
            </a:r>
            <a:r>
              <a:rPr lang="ko-KR" altLang="en-US" dirty="0" err="1"/>
              <a:t>반복문</a:t>
            </a:r>
            <a:r>
              <a:rPr lang="ko-KR" altLang="en-US" dirty="0"/>
              <a:t> 적용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range() </a:t>
            </a:r>
            <a:r>
              <a:rPr lang="ko-KR" altLang="en-US" dirty="0">
                <a:solidFill>
                  <a:srgbClr val="C00000"/>
                </a:solidFill>
              </a:rPr>
              <a:t>함수</a:t>
            </a:r>
            <a:r>
              <a:rPr lang="ko-KR" altLang="en-US" dirty="0"/>
              <a:t>의 매개변수 세 개 사용하는 방법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예시 </a:t>
            </a:r>
            <a:r>
              <a:rPr lang="en-US" altLang="ko-KR" dirty="0"/>
              <a:t>- </a:t>
            </a:r>
            <a:r>
              <a:rPr lang="ko-KR" altLang="en-US" dirty="0"/>
              <a:t>반대로 반복하기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en-US" altLang="ko-KR" dirty="0"/>
              <a:t>: </a:t>
            </a:r>
            <a:r>
              <a:rPr lang="ko-KR" altLang="en-US" dirty="0"/>
              <a:t>반대로 반복하기</a:t>
            </a: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09" y="3230880"/>
            <a:ext cx="7198909" cy="199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53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>
                <a:solidFill>
                  <a:srgbClr val="C00000"/>
                </a:solidFill>
              </a:rPr>
              <a:t>reversed() </a:t>
            </a:r>
            <a:r>
              <a:rPr lang="ko-KR" altLang="en-US" dirty="0">
                <a:solidFill>
                  <a:srgbClr val="C00000"/>
                </a:solidFill>
              </a:rPr>
              <a:t>함수 </a:t>
            </a:r>
            <a:r>
              <a:rPr lang="ko-KR" altLang="en-US" dirty="0"/>
              <a:t>사용하는 방법</a:t>
            </a:r>
            <a:endParaRPr lang="en-US" altLang="ko-KR" dirty="0"/>
          </a:p>
          <a:p>
            <a:pPr lvl="1"/>
            <a:r>
              <a:rPr lang="ko-KR" altLang="en-US" dirty="0"/>
              <a:t>예시 </a:t>
            </a:r>
            <a:r>
              <a:rPr lang="en-US" altLang="ko-KR" dirty="0"/>
              <a:t>- </a:t>
            </a:r>
            <a:r>
              <a:rPr lang="ko-KR" altLang="en-US" dirty="0"/>
              <a:t>반대로 반복하기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en-US" altLang="ko-KR" dirty="0"/>
              <a:t>: </a:t>
            </a:r>
            <a:r>
              <a:rPr lang="ko-KR" altLang="en-US" dirty="0"/>
              <a:t>반대로 반복하기</a:t>
            </a: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852" y="1987087"/>
            <a:ext cx="7322733" cy="2595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950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 </a:t>
            </a:r>
            <a:r>
              <a:rPr lang="en-US" altLang="ko-KR" dirty="0"/>
              <a:t>- </a:t>
            </a:r>
            <a:r>
              <a:rPr lang="ko-KR" altLang="en-US" dirty="0"/>
              <a:t>반복문으로 피라미드 만들기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반복문으로 피라미드 만들기</a:t>
            </a:r>
            <a:r>
              <a:rPr lang="en-US" altLang="ko-KR" dirty="0"/>
              <a:t>(</a:t>
            </a:r>
            <a:r>
              <a:rPr lang="ko-KR" altLang="en-US" dirty="0"/>
              <a:t>누적 예제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C124FE-84DB-A54B-AFAC-FDE630CD1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395" y="1717357"/>
            <a:ext cx="6184632" cy="28089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67693D-28F1-5F41-0016-E195CD82A2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798"/>
          <a:stretch/>
        </p:blipFill>
        <p:spPr>
          <a:xfrm>
            <a:off x="5563805" y="2065495"/>
            <a:ext cx="1419925" cy="233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27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반복문으로 피라미드 만들기</a:t>
            </a:r>
            <a:r>
              <a:rPr lang="en-US" altLang="ko-KR" dirty="0"/>
              <a:t>(</a:t>
            </a:r>
            <a:r>
              <a:rPr lang="ko-KR" altLang="en-US" dirty="0"/>
              <a:t>누적 예제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4841E8-0925-70B6-4E0F-E7B9CF187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957387"/>
            <a:ext cx="68770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62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 </a:t>
            </a:r>
            <a:r>
              <a:rPr lang="en-US" altLang="ko-KR" dirty="0"/>
              <a:t>- </a:t>
            </a:r>
            <a:r>
              <a:rPr lang="ko-KR" altLang="en-US" dirty="0"/>
              <a:t>반복문으로 피라미드 만들기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반복문으로 피라미드 만들기</a:t>
            </a:r>
            <a:r>
              <a:rPr lang="en-US" altLang="ko-KR" dirty="0"/>
              <a:t>(</a:t>
            </a:r>
            <a:r>
              <a:rPr lang="ko-KR" altLang="en-US" dirty="0"/>
              <a:t>누적 예제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1754E2-92CF-247F-1611-AE75163E7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502" y="1585436"/>
            <a:ext cx="4791075" cy="3857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77098F-4EA0-0674-BDD9-C563BBA18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871" y="1891188"/>
            <a:ext cx="1923627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12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반복문으로 피라미드 만들기</a:t>
            </a:r>
            <a:r>
              <a:rPr lang="en-US" altLang="ko-KR" dirty="0"/>
              <a:t>(</a:t>
            </a:r>
            <a:r>
              <a:rPr lang="ko-KR" altLang="en-US" dirty="0"/>
              <a:t>누적 예제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708296-FE92-9BF1-6BEE-27EFE320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6887"/>
            <a:ext cx="74676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3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04637"/>
            <a:ext cx="7886700" cy="51723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while </a:t>
            </a:r>
            <a:r>
              <a:rPr lang="ko-KR" altLang="en-US" dirty="0" err="1">
                <a:solidFill>
                  <a:srgbClr val="C00000"/>
                </a:solidFill>
              </a:rPr>
              <a:t>반복문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리스트 또는 딕셔너리 내부의 요소를 특정 횟수만큼 반복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/>
              <a:t>무한 반복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24" y="2491625"/>
            <a:ext cx="5698730" cy="77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11"/>
          <a:stretch/>
        </p:blipFill>
        <p:spPr bwMode="auto">
          <a:xfrm>
            <a:off x="1032323" y="3212832"/>
            <a:ext cx="5698731" cy="264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7716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4770" y="2014394"/>
            <a:ext cx="7022815" cy="3186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: for </a:t>
            </a:r>
            <a:r>
              <a:rPr lang="ko-KR" altLang="en-US" dirty="0" err="1"/>
              <a:t>반복문처럼</a:t>
            </a:r>
            <a:r>
              <a:rPr lang="ko-KR" altLang="en-US" dirty="0"/>
              <a:t> 사용하기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F8B89F-D6F2-26CA-4E88-C037D5A888A8}"/>
              </a:ext>
            </a:extLst>
          </p:cNvPr>
          <p:cNvSpPr txBox="1"/>
          <p:nvPr/>
        </p:nvSpPr>
        <p:spPr>
          <a:xfrm>
            <a:off x="1181100" y="1551767"/>
            <a:ext cx="5772150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– while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반복문을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for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반복문처럼 사용하기</a:t>
            </a:r>
          </a:p>
        </p:txBody>
      </p:sp>
    </p:spTree>
    <p:extLst>
      <p:ext uri="{BB962C8B-B14F-4D97-AF65-F5344CB8AC3E}">
        <p14:creationId xmlns:p14="http://schemas.microsoft.com/office/powerpoint/2010/main" val="353007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92557" y="1425742"/>
            <a:ext cx="3786939" cy="48658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시작하기 전에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범위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for </a:t>
            </a:r>
            <a:r>
              <a:rPr lang="ko-KR" altLang="en-US" sz="1600" b="1" dirty="0" err="1"/>
              <a:t>반복문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범위와 함께 사용하기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for </a:t>
            </a:r>
            <a:r>
              <a:rPr lang="ko-KR" altLang="en-US" sz="1600" b="1" dirty="0" err="1"/>
              <a:t>반복문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리스트와 범위 조합하기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for </a:t>
            </a:r>
            <a:r>
              <a:rPr lang="ko-KR" altLang="en-US" sz="1600" b="1" dirty="0" err="1"/>
              <a:t>반복문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반대로 반복하기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중첩 반복문으로 피라미드 만들기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while </a:t>
            </a:r>
            <a:r>
              <a:rPr lang="ko-KR" altLang="en-US" sz="1600" b="1" dirty="0" err="1"/>
              <a:t>반복문</a:t>
            </a:r>
            <a:endParaRPr lang="en-US" altLang="ko-KR" sz="1600" b="1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4379496" y="1375359"/>
            <a:ext cx="441537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1" dirty="0"/>
              <a:t>while </a:t>
            </a:r>
            <a:r>
              <a:rPr lang="ko-KR" altLang="en-US" sz="1600" b="1" dirty="0" err="1"/>
              <a:t>반복문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for </a:t>
            </a:r>
            <a:r>
              <a:rPr lang="ko-KR" altLang="en-US" sz="1600" b="1" dirty="0" err="1"/>
              <a:t>반복문처럼</a:t>
            </a:r>
            <a:r>
              <a:rPr lang="ko-KR" altLang="en-US" sz="1600" b="1" dirty="0"/>
              <a:t> 사용하기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while </a:t>
            </a:r>
            <a:r>
              <a:rPr lang="ko-KR" altLang="en-US" sz="1600" b="1" dirty="0" err="1"/>
              <a:t>반복문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상태를 기반으로 반복하기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while </a:t>
            </a:r>
            <a:r>
              <a:rPr lang="ko-KR" altLang="en-US" sz="1600" b="1" dirty="0" err="1"/>
              <a:t>반복문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시간을 기반으로 반복하기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while </a:t>
            </a:r>
            <a:r>
              <a:rPr lang="ko-KR" altLang="en-US" sz="1600" b="1" dirty="0" err="1"/>
              <a:t>반복문</a:t>
            </a:r>
            <a:r>
              <a:rPr lang="en-US" altLang="ko-KR" sz="1600" b="1" dirty="0"/>
              <a:t>: break </a:t>
            </a:r>
            <a:r>
              <a:rPr lang="ko-KR" altLang="en-US" sz="1600" b="1" dirty="0"/>
              <a:t>키워드</a:t>
            </a:r>
            <a:r>
              <a:rPr lang="en-US" altLang="ko-KR" sz="1600" b="1" dirty="0"/>
              <a:t>/continue </a:t>
            </a:r>
            <a:r>
              <a:rPr lang="ko-KR" altLang="en-US" sz="1600" b="1" dirty="0"/>
              <a:t>키워드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키워드로 정리하는 핵심 포인트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확인문제</a:t>
            </a:r>
            <a:endParaRPr lang="en-US" altLang="ko-KR" sz="16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리스트 내부에서 해당하는 값을 여러 개 제거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while </a:t>
            </a:r>
            <a:r>
              <a:rPr lang="ko-KR" altLang="en-US" dirty="0"/>
              <a:t>반복문의 조건을 </a:t>
            </a:r>
            <a:r>
              <a:rPr lang="en-US" altLang="ko-KR" dirty="0"/>
              <a:t>‘</a:t>
            </a:r>
            <a:r>
              <a:rPr lang="ko-KR" altLang="en-US" dirty="0"/>
              <a:t>리스트 내부에 요소가 있는 동안</a:t>
            </a:r>
            <a:r>
              <a:rPr lang="en-US" altLang="ko-KR" dirty="0"/>
              <a:t>’</a:t>
            </a:r>
            <a:r>
              <a:rPr lang="ko-KR" altLang="en-US" dirty="0"/>
              <a:t>으로 지정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예시 </a:t>
            </a:r>
            <a:r>
              <a:rPr lang="en-US" altLang="ko-KR" dirty="0"/>
              <a:t>- </a:t>
            </a:r>
            <a:r>
              <a:rPr lang="ko-KR" altLang="en-US" dirty="0"/>
              <a:t>해당하는 값 모두 제거하기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r>
              <a:rPr lang="en-US" altLang="ko-KR" dirty="0"/>
              <a:t>: </a:t>
            </a:r>
            <a:r>
              <a:rPr lang="ko-KR" altLang="en-US" dirty="0"/>
              <a:t>상태를 기반으로 반복하기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67" y="2676461"/>
            <a:ext cx="7118466" cy="3500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661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예시 </a:t>
            </a:r>
            <a:r>
              <a:rPr lang="en-US" altLang="ko-KR" dirty="0"/>
              <a:t>- </a:t>
            </a:r>
            <a:r>
              <a:rPr lang="ko-KR" altLang="en-US" dirty="0"/>
              <a:t>유닉스 타임 구하기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시간 관련된 기능 가져오기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유닉스 타임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시간을 기반으로 반복하기</a:t>
            </a: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55" y="2234479"/>
            <a:ext cx="7393998" cy="68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69" y="3521470"/>
            <a:ext cx="7393998" cy="9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586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유닉스 타임과 </a:t>
            </a:r>
            <a:r>
              <a:rPr lang="en-US" altLang="ko-KR" dirty="0">
                <a:solidFill>
                  <a:srgbClr val="C00000"/>
                </a:solidFill>
              </a:rPr>
              <a:t>while </a:t>
            </a:r>
            <a:r>
              <a:rPr lang="ko-KR" altLang="en-US" dirty="0" err="1">
                <a:solidFill>
                  <a:srgbClr val="C00000"/>
                </a:solidFill>
              </a:rPr>
              <a:t>반복문을</a:t>
            </a:r>
            <a:r>
              <a:rPr lang="ko-KR" altLang="en-US" dirty="0">
                <a:solidFill>
                  <a:srgbClr val="C00000"/>
                </a:solidFill>
              </a:rPr>
              <a:t> 조합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예시 </a:t>
            </a:r>
            <a:r>
              <a:rPr lang="en-US" altLang="ko-KR" dirty="0"/>
              <a:t>- 5</a:t>
            </a:r>
            <a:r>
              <a:rPr lang="ko-KR" altLang="en-US" dirty="0"/>
              <a:t>초 동안 반복하기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시간을 기반으로 반복하기</a:t>
            </a:r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259477"/>
            <a:ext cx="5756910" cy="3917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848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break </a:t>
            </a:r>
            <a:r>
              <a:rPr lang="ko-KR" altLang="en-US" dirty="0">
                <a:solidFill>
                  <a:srgbClr val="C00000"/>
                </a:solidFill>
              </a:rPr>
              <a:t>키워드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반복문</a:t>
            </a:r>
            <a:r>
              <a:rPr lang="ko-KR" altLang="en-US" dirty="0"/>
              <a:t> 벗어날 때 사용하는 키워드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r>
              <a:rPr lang="en-US" altLang="ko-KR" dirty="0"/>
              <a:t>: break </a:t>
            </a:r>
            <a:r>
              <a:rPr lang="ko-KR" altLang="en-US" dirty="0"/>
              <a:t>키워드</a:t>
            </a:r>
            <a:r>
              <a:rPr lang="en-US" altLang="ko-KR" dirty="0"/>
              <a:t>/continue </a:t>
            </a:r>
            <a:r>
              <a:rPr lang="ko-KR" altLang="en-US" dirty="0"/>
              <a:t>키워드</a:t>
            </a:r>
          </a:p>
        </p:txBody>
      </p:sp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92" y="2289996"/>
            <a:ext cx="6891166" cy="375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786927" y="5216126"/>
            <a:ext cx="3441469" cy="83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679" y="3206415"/>
            <a:ext cx="2701772" cy="290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0022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continue </a:t>
            </a:r>
            <a:r>
              <a:rPr lang="ko-KR" altLang="en-US" dirty="0">
                <a:solidFill>
                  <a:srgbClr val="C00000"/>
                </a:solidFill>
              </a:rPr>
              <a:t>키워드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현재 반복을 생략하고 다음 반복으로 넘어감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r>
              <a:rPr lang="en-US" altLang="ko-KR" dirty="0"/>
              <a:t>: break </a:t>
            </a:r>
            <a:r>
              <a:rPr lang="ko-KR" altLang="en-US" dirty="0"/>
              <a:t>키워드</a:t>
            </a:r>
            <a:r>
              <a:rPr lang="en-US" altLang="ko-KR" dirty="0"/>
              <a:t>/continue </a:t>
            </a:r>
            <a:r>
              <a:rPr lang="ko-KR" altLang="en-US" dirty="0"/>
              <a:t>키워드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7" y="2220607"/>
            <a:ext cx="7268095" cy="3263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078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-54142" y="1179954"/>
            <a:ext cx="8470101" cy="4984977"/>
          </a:xfrm>
        </p:spPr>
        <p:txBody>
          <a:bodyPr>
            <a:normAutofit/>
          </a:bodyPr>
          <a:lstStyle/>
          <a:p>
            <a:pPr lvl="2">
              <a:lnSpc>
                <a:spcPct val="100000"/>
              </a:lnSpc>
            </a:pPr>
            <a:r>
              <a:rPr lang="en-US" altLang="ko-KR" sz="1800" dirty="0"/>
              <a:t>if else </a:t>
            </a:r>
            <a:r>
              <a:rPr lang="ko-KR" altLang="en-US" sz="1800" dirty="0"/>
              <a:t>구문 사용도 가능한 경우이나</a:t>
            </a:r>
            <a:r>
              <a:rPr lang="en-US" altLang="ko-KR" sz="1800" dirty="0"/>
              <a:t>, continue </a:t>
            </a:r>
            <a:r>
              <a:rPr lang="ko-KR" altLang="en-US" sz="1800" dirty="0"/>
              <a:t>키워드 사용하면</a:t>
            </a:r>
            <a:endParaRPr lang="en-US" altLang="ko-KR" sz="1800" dirty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sz="1800" dirty="0"/>
              <a:t>    </a:t>
            </a:r>
            <a:r>
              <a:rPr lang="ko-KR" altLang="en-US" sz="1800" dirty="0"/>
              <a:t>이후 처리의 들여쓰기를 하나 줄일 수 있음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r>
              <a:rPr lang="en-US" altLang="ko-KR" dirty="0"/>
              <a:t>: break </a:t>
            </a:r>
            <a:r>
              <a:rPr lang="ko-KR" altLang="en-US" dirty="0"/>
              <a:t>키워드</a:t>
            </a:r>
            <a:r>
              <a:rPr lang="en-US" altLang="ko-KR" dirty="0"/>
              <a:t>/continue </a:t>
            </a:r>
            <a:r>
              <a:rPr lang="ko-KR" altLang="en-US" dirty="0"/>
              <a:t>키워드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21" y="2189037"/>
            <a:ext cx="7395138" cy="3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110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281363"/>
            <a:ext cx="7886700" cy="4895600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solidFill>
                  <a:srgbClr val="C00000"/>
                </a:solidFill>
              </a:rPr>
              <a:t>범위 </a:t>
            </a:r>
            <a:r>
              <a:rPr lang="en-US" altLang="ko-KR" sz="1800" dirty="0"/>
              <a:t>: </a:t>
            </a:r>
            <a:r>
              <a:rPr lang="ko-KR" altLang="en-US" sz="1800" dirty="0"/>
              <a:t>정수의 범위 나타내는 값으로</a:t>
            </a:r>
            <a:r>
              <a:rPr lang="en-US" altLang="ko-KR" sz="1800" dirty="0"/>
              <a:t>, range() </a:t>
            </a:r>
            <a:r>
              <a:rPr lang="ko-KR" altLang="en-US" sz="1800" dirty="0"/>
              <a:t>함수로 생성</a:t>
            </a:r>
            <a:endParaRPr lang="en-US" altLang="ko-KR" sz="1800" dirty="0"/>
          </a:p>
          <a:p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1800" b="1" dirty="0">
                <a:solidFill>
                  <a:srgbClr val="C00000"/>
                </a:solidFill>
              </a:rPr>
              <a:t>while </a:t>
            </a:r>
            <a:r>
              <a:rPr lang="ko-KR" altLang="en-US" sz="1800" b="1" dirty="0" err="1">
                <a:solidFill>
                  <a:srgbClr val="C00000"/>
                </a:solidFill>
              </a:rPr>
              <a:t>반복문</a:t>
            </a:r>
            <a:r>
              <a:rPr lang="ko-KR" altLang="en-US" sz="1800" b="1" dirty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조건식을</a:t>
            </a:r>
            <a:r>
              <a:rPr lang="ko-KR" altLang="en-US" sz="1800" dirty="0"/>
              <a:t> 기반으로 특정 코드를 반복해서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                              </a:t>
            </a:r>
            <a:r>
              <a:rPr lang="ko-KR" altLang="en-US" sz="1800" dirty="0"/>
              <a:t>실행할 때 사용하는 구문</a:t>
            </a:r>
            <a:endParaRPr lang="en-US" altLang="ko-KR" sz="1800" dirty="0"/>
          </a:p>
          <a:p>
            <a:endParaRPr lang="en-US" altLang="ko-KR" sz="1800" b="1" dirty="0">
              <a:solidFill>
                <a:srgbClr val="C00000"/>
              </a:solidFill>
            </a:endParaRPr>
          </a:p>
          <a:p>
            <a:r>
              <a:rPr lang="en-US" altLang="ko-KR" sz="1800" b="1" dirty="0">
                <a:solidFill>
                  <a:srgbClr val="C00000"/>
                </a:solidFill>
              </a:rPr>
              <a:t>break </a:t>
            </a:r>
            <a:r>
              <a:rPr lang="ko-KR" altLang="en-US" sz="1800" b="1" dirty="0">
                <a:solidFill>
                  <a:srgbClr val="C00000"/>
                </a:solidFill>
              </a:rPr>
              <a:t>키워드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반복문을</a:t>
            </a:r>
            <a:r>
              <a:rPr lang="ko-KR" altLang="en-US" sz="1800" dirty="0"/>
              <a:t> 벗어날 때 사용하는 구문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b="1" dirty="0">
                <a:solidFill>
                  <a:srgbClr val="C00000"/>
                </a:solidFill>
              </a:rPr>
              <a:t>continue </a:t>
            </a:r>
            <a:r>
              <a:rPr lang="ko-KR" altLang="en-US" sz="1800" b="1" dirty="0">
                <a:solidFill>
                  <a:srgbClr val="C00000"/>
                </a:solidFill>
              </a:rPr>
              <a:t>키워드 </a:t>
            </a:r>
            <a:r>
              <a:rPr lang="en-US" altLang="ko-KR" sz="1800" dirty="0"/>
              <a:t>: </a:t>
            </a:r>
            <a:r>
              <a:rPr lang="ko-KR" altLang="en-US" sz="1800" dirty="0"/>
              <a:t>반복문의 현재 반복을 생략할 때 사용하는 구문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키워드로 정리하는 핵심 포인트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069C51-5DFD-47DE-B804-7EB49211DFAA}"/>
              </a:ext>
            </a:extLst>
          </p:cNvPr>
          <p:cNvSpPr txBox="1"/>
          <p:nvPr/>
        </p:nvSpPr>
        <p:spPr>
          <a:xfrm>
            <a:off x="491490" y="26829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다음 표를 채워 보세요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</a:t>
            </a:r>
            <a:r>
              <a:rPr lang="ko-KR" altLang="en-US" dirty="0"/>
              <a:t>코드가 여러 개 나올 수 있는 경우 가장 간단한 형태를 넣어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33" y="2183037"/>
            <a:ext cx="6163455" cy="273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B277FC-47FE-B169-2BAF-468E20ECFAC5}"/>
              </a:ext>
            </a:extLst>
          </p:cNvPr>
          <p:cNvSpPr txBox="1"/>
          <p:nvPr/>
        </p:nvSpPr>
        <p:spPr>
          <a:xfrm>
            <a:off x="491490" y="26829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4150966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빈칸을 채워 키와 값으로 이루어진 각 리스트를 조합해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  </a:t>
            </a:r>
            <a:r>
              <a:rPr lang="ko-KR" altLang="en-US" dirty="0"/>
              <a:t>하나의 </a:t>
            </a:r>
            <a:r>
              <a:rPr lang="ko-KR" altLang="en-US" dirty="0" err="1"/>
              <a:t>딕셔너리를</a:t>
            </a:r>
            <a:r>
              <a:rPr lang="ko-KR" altLang="en-US" dirty="0"/>
              <a:t> 만들어 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58" y="2056900"/>
            <a:ext cx="6608952" cy="3988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5CA133-45C0-3D7B-6A86-C14BA960B83F}"/>
              </a:ext>
            </a:extLst>
          </p:cNvPr>
          <p:cNvSpPr txBox="1"/>
          <p:nvPr/>
        </p:nvSpPr>
        <p:spPr>
          <a:xfrm>
            <a:off x="491490" y="26829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277239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1</a:t>
            </a:r>
            <a:r>
              <a:rPr lang="ko-KR" altLang="en-US" dirty="0"/>
              <a:t>부터 숫자를 하나씩 증가시키면서 더하는 경우를 생각해 봅시다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몇을 더할 때 </a:t>
            </a:r>
            <a:r>
              <a:rPr lang="en-US" altLang="ko-KR" dirty="0"/>
              <a:t>10000</a:t>
            </a:r>
            <a:r>
              <a:rPr lang="ko-KR" altLang="en-US" dirty="0"/>
              <a:t>을 넘는지 구해 보세요</a:t>
            </a:r>
            <a:r>
              <a:rPr lang="en-US" altLang="ko-KR" dirty="0"/>
              <a:t>. </a:t>
            </a:r>
            <a:r>
              <a:rPr lang="ko-KR" altLang="en-US" dirty="0"/>
              <a:t>그리고 그때의 값도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출력해 보세요</a:t>
            </a:r>
            <a:r>
              <a:rPr lang="en-US" altLang="ko-KR" dirty="0"/>
              <a:t>. </a:t>
            </a:r>
            <a:r>
              <a:rPr lang="ko-KR" altLang="en-US" dirty="0"/>
              <a:t>다음은 </a:t>
            </a:r>
            <a:r>
              <a:rPr lang="en-US" altLang="ko-KR" dirty="0"/>
              <a:t>10000</a:t>
            </a:r>
            <a:r>
              <a:rPr lang="ko-KR" altLang="en-US" dirty="0"/>
              <a:t>이 넘는 경우를 구한 예입니다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91" y="2518874"/>
            <a:ext cx="6337656" cy="3622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9EB993-46FC-4140-88D1-F19DCE0F31CD}"/>
              </a:ext>
            </a:extLst>
          </p:cNvPr>
          <p:cNvSpPr txBox="1"/>
          <p:nvPr/>
        </p:nvSpPr>
        <p:spPr>
          <a:xfrm>
            <a:off x="491490" y="26829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2663969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키워드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r>
              <a:rPr lang="en-US" altLang="ko-KR" dirty="0"/>
              <a:t>: </a:t>
            </a:r>
            <a:r>
              <a:rPr lang="ko-KR" altLang="en-US" dirty="0"/>
              <a:t>범위</a:t>
            </a:r>
            <a:r>
              <a:rPr lang="en-US" altLang="ko-KR" dirty="0"/>
              <a:t>, while </a:t>
            </a:r>
            <a:r>
              <a:rPr lang="ko-KR" altLang="en-US" dirty="0" err="1"/>
              <a:t>반복문</a:t>
            </a:r>
            <a:r>
              <a:rPr lang="en-US" altLang="ko-KR" dirty="0"/>
              <a:t>, break </a:t>
            </a:r>
            <a:r>
              <a:rPr lang="ko-KR" altLang="en-US" dirty="0"/>
              <a:t>키워드</a:t>
            </a:r>
            <a:r>
              <a:rPr lang="en-US" altLang="ko-KR" dirty="0"/>
              <a:t>, continue </a:t>
            </a:r>
            <a:r>
              <a:rPr lang="ko-KR" altLang="en-US" dirty="0"/>
              <a:t>키워드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포인트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특정 횟수 </a:t>
            </a:r>
            <a:r>
              <a:rPr lang="en-US" altLang="ko-KR" dirty="0"/>
              <a:t>/ </a:t>
            </a:r>
            <a:r>
              <a:rPr lang="ko-KR" altLang="en-US" dirty="0"/>
              <a:t>특정 시간만큼</a:t>
            </a:r>
            <a:r>
              <a:rPr lang="en-US" altLang="ko-KR" dirty="0"/>
              <a:t>, </a:t>
            </a:r>
            <a:r>
              <a:rPr lang="ko-KR" altLang="en-US" dirty="0"/>
              <a:t>그리고 어떤 조건이 될 때까지 반복하는 등의 경우에 대해 알아본다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 panose="02020502060506020304" pitchFamily="18" charset="0"/>
              </a:rPr>
              <a:t>1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부터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 panose="02020502060506020304" pitchFamily="18" charset="0"/>
              </a:rPr>
              <a:t>100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까지의 숫자가 있다고 합시다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이를 다음과 같이 계산한다고 했을 때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최대가 되는 경우는 어떤 숫자를 곱했을 때인지를 찾아 주세요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EB993-46FC-4140-88D1-F19DCE0F31CD}"/>
              </a:ext>
            </a:extLst>
          </p:cNvPr>
          <p:cNvSpPr txBox="1"/>
          <p:nvPr/>
        </p:nvSpPr>
        <p:spPr>
          <a:xfrm>
            <a:off x="491490" y="26829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86443D-5B0A-39D1-9566-F12C2C7A2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72" y="1850830"/>
            <a:ext cx="5564628" cy="12267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207EF7-4800-A473-9C33-487BCB589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79" y="3097972"/>
            <a:ext cx="4585121" cy="313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10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범위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(range)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특정 횟수만큼 반복해서 돌리고 싶을 때 </a:t>
            </a:r>
            <a:r>
              <a:rPr lang="en-US" altLang="ko-KR" dirty="0"/>
              <a:t>for </a:t>
            </a:r>
            <a:r>
              <a:rPr lang="ko-KR" altLang="en-US" dirty="0"/>
              <a:t>반복문과 조합하여 사용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218800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매개변수에 숫자를 한 개 넣는 방법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A-1</a:t>
            </a:r>
            <a:r>
              <a:rPr lang="ko-KR" altLang="en-US" dirty="0"/>
              <a:t>까지의 정수로 범위 만듦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sz="800" dirty="0"/>
          </a:p>
          <a:p>
            <a:pPr lvl="1">
              <a:lnSpc>
                <a:spcPct val="100000"/>
              </a:lnSpc>
            </a:pPr>
            <a:endParaRPr lang="en-US" altLang="ko-KR" sz="800" dirty="0"/>
          </a:p>
          <a:p>
            <a:pPr lvl="1">
              <a:lnSpc>
                <a:spcPct val="100000"/>
              </a:lnSpc>
            </a:pPr>
            <a:endParaRPr lang="en-US" altLang="ko-KR" sz="800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 err="1"/>
              <a:t>매개변수에</a:t>
            </a:r>
            <a:r>
              <a:rPr lang="ko-KR" altLang="en-US" dirty="0"/>
              <a:t> 숫자를 두 개 넣는 방법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A</a:t>
            </a:r>
            <a:r>
              <a:rPr lang="ko-KR" altLang="en-US" dirty="0"/>
              <a:t>부터 </a:t>
            </a:r>
            <a:r>
              <a:rPr lang="en-US" altLang="ko-KR" dirty="0"/>
              <a:t>B-1</a:t>
            </a:r>
            <a:r>
              <a:rPr lang="ko-KR" altLang="en-US" dirty="0"/>
              <a:t>까지의 정수로 범위 만듦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sz="800" dirty="0"/>
          </a:p>
          <a:p>
            <a:pPr lvl="1">
              <a:lnSpc>
                <a:spcPct val="100000"/>
              </a:lnSpc>
            </a:pPr>
            <a:endParaRPr lang="en-US" altLang="ko-KR" sz="8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800" dirty="0"/>
          </a:p>
          <a:p>
            <a:pPr>
              <a:lnSpc>
                <a:spcPct val="100000"/>
              </a:lnSpc>
            </a:pPr>
            <a:r>
              <a:rPr lang="ko-KR" altLang="en-US" dirty="0" err="1"/>
              <a:t>매개변수에</a:t>
            </a:r>
            <a:r>
              <a:rPr lang="ko-KR" altLang="en-US" dirty="0"/>
              <a:t> 숫자를 세 개 넣는 방법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A</a:t>
            </a:r>
            <a:r>
              <a:rPr lang="ko-KR" altLang="en-US" dirty="0"/>
              <a:t>부터 </a:t>
            </a:r>
            <a:r>
              <a:rPr lang="en-US" altLang="ko-KR" dirty="0"/>
              <a:t>B-1</a:t>
            </a:r>
            <a:r>
              <a:rPr lang="ko-KR" altLang="en-US" dirty="0"/>
              <a:t>까지의 정수로 범위 만들되 앞뒤의 숫자가 </a:t>
            </a:r>
            <a:r>
              <a:rPr lang="en-US" altLang="ko-KR" dirty="0"/>
              <a:t>C</a:t>
            </a:r>
            <a:r>
              <a:rPr lang="ko-KR" altLang="en-US" dirty="0"/>
              <a:t>만큼의 차이 가짐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범위</a:t>
            </a: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92" y="1927339"/>
            <a:ext cx="7479463" cy="61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91" y="3538278"/>
            <a:ext cx="7479463" cy="61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86" y="5293894"/>
            <a:ext cx="7479463" cy="64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461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예시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매개변수에 숫자 한 개 넣은 범위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02FE20-6D7E-6978-CB04-FBD8504BF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20" y="3771007"/>
            <a:ext cx="7162800" cy="638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3137C2-8C8B-610B-2545-21803F8F4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620" y="2146103"/>
            <a:ext cx="6781800" cy="495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28D472-236C-0B70-7BF8-21675AF56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525" y="2843977"/>
            <a:ext cx="68389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7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/>
              <a:t>매개변수에 숫자 두 개 넣은 범위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매개변수에 숫자 세 개 넣은 범위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범위</a:t>
            </a: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57" y="1556126"/>
            <a:ext cx="7327496" cy="176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85" y="3852603"/>
            <a:ext cx="7192068" cy="171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192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범위 만들 때 매개변수 내부에 수식 사용하는 경우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코드 특정 부분의 강조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예시 </a:t>
            </a:r>
            <a:r>
              <a:rPr lang="en-US" altLang="ko-KR" dirty="0"/>
              <a:t>- </a:t>
            </a:r>
            <a:r>
              <a:rPr lang="ko-KR" altLang="en-US" dirty="0"/>
              <a:t>나누기 연산자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범위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" y="1994411"/>
            <a:ext cx="7417724" cy="141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" y="3725597"/>
            <a:ext cx="7417724" cy="1923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A19431-4A82-81A5-8469-3A88A32FAFAC}"/>
              </a:ext>
            </a:extLst>
          </p:cNvPr>
          <p:cNvSpPr txBox="1"/>
          <p:nvPr/>
        </p:nvSpPr>
        <p:spPr>
          <a:xfrm>
            <a:off x="1262635" y="5605117"/>
            <a:ext cx="67822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/>
            <a:r>
              <a:rPr lang="en-US" altLang="ko-KR" sz="1400" dirty="0" err="1"/>
              <a:t>TypeError</a:t>
            </a:r>
            <a:r>
              <a:rPr lang="en-US" altLang="ko-KR" sz="1400" dirty="0"/>
              <a:t> </a:t>
            </a:r>
            <a:r>
              <a:rPr lang="ko-KR" altLang="en-US" sz="1400" dirty="0"/>
              <a:t>발생 </a:t>
            </a:r>
            <a:r>
              <a:rPr lang="en-US" altLang="ko-KR" sz="1400" dirty="0"/>
              <a:t>- range( ) </a:t>
            </a:r>
            <a:r>
              <a:rPr lang="ko-KR" altLang="en-US" sz="1400" dirty="0"/>
              <a:t>함수의 매개변수로는 반드시 ‘</a:t>
            </a:r>
            <a:r>
              <a:rPr lang="ko-KR" altLang="en-US" sz="1400" dirty="0" err="1"/>
              <a:t>정수’를</a:t>
            </a:r>
            <a:r>
              <a:rPr lang="ko-KR" altLang="en-US" sz="1400" dirty="0"/>
              <a:t> 입력해야 하기 때문</a:t>
            </a:r>
          </a:p>
        </p:txBody>
      </p:sp>
    </p:spTree>
    <p:extLst>
      <p:ext uri="{BB962C8B-B14F-4D97-AF65-F5344CB8AC3E}">
        <p14:creationId xmlns:p14="http://schemas.microsoft.com/office/powerpoint/2010/main" val="1103686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/>
              <a:t>정수 나누기 연산자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범위</a:t>
            </a: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81" y="1543049"/>
            <a:ext cx="7208694" cy="256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388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1168</TotalTime>
  <Words>636</Words>
  <Application>Microsoft Office PowerPoint</Application>
  <PresentationFormat>화면 슬라이드 쇼(4:3)</PresentationFormat>
  <Paragraphs>144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ITC Garamond Std Lt</vt:lpstr>
      <vt:lpstr>YoonV YoonMyungjo100Std_OTF</vt:lpstr>
      <vt:lpstr>Arial</vt:lpstr>
      <vt:lpstr>Calibri</vt:lpstr>
      <vt:lpstr>Calibri Light</vt:lpstr>
      <vt:lpstr>Office 테마</vt:lpstr>
      <vt:lpstr>PowerPoint 프레젠테이션</vt:lpstr>
      <vt:lpstr>목차</vt:lpstr>
      <vt:lpstr>시작하기 전에</vt:lpstr>
      <vt:lpstr>시작하기 전에</vt:lpstr>
      <vt:lpstr>범위</vt:lpstr>
      <vt:lpstr>범위</vt:lpstr>
      <vt:lpstr>범위</vt:lpstr>
      <vt:lpstr>범위</vt:lpstr>
      <vt:lpstr>범위</vt:lpstr>
      <vt:lpstr>for 반복문: 범위와 함께 사용하기</vt:lpstr>
      <vt:lpstr>for 반복문 : 리스트와 범위 조합하기</vt:lpstr>
      <vt:lpstr>for 반복문: 반대로 반복하기</vt:lpstr>
      <vt:lpstr>for 반복문: 반대로 반복하기</vt:lpstr>
      <vt:lpstr>중첩 반복문으로 피라미드 만들기(누적 예제)</vt:lpstr>
      <vt:lpstr>중첩 반복문으로 피라미드 만들기(누적 예제)</vt:lpstr>
      <vt:lpstr>중첩 반복문으로 피라미드 만들기(누적 예제)</vt:lpstr>
      <vt:lpstr>중첩 반복문으로 피라미드 만들기(누적 예제)</vt:lpstr>
      <vt:lpstr>while 반복문</vt:lpstr>
      <vt:lpstr>while 반복문 : for 반복문처럼 사용하기</vt:lpstr>
      <vt:lpstr>while 반복문: 상태를 기반으로 반복하기</vt:lpstr>
      <vt:lpstr>while 반복문 : 시간을 기반으로 반복하기</vt:lpstr>
      <vt:lpstr>while 반복문 : 시간을 기반으로 반복하기</vt:lpstr>
      <vt:lpstr>while 반복문: break 키워드/continue 키워드</vt:lpstr>
      <vt:lpstr>while 반복문: break 키워드/continue 키워드</vt:lpstr>
      <vt:lpstr>while 반복문: break 키워드/continue 키워드</vt:lpstr>
      <vt:lpstr>키워드로 정리하는 핵심 포인트</vt:lpstr>
      <vt:lpstr>확인문제</vt:lpstr>
      <vt:lpstr>확인문제</vt:lpstr>
      <vt:lpstr>확인문제</vt:lpstr>
      <vt:lpstr>확인문제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USER</cp:lastModifiedBy>
  <cp:revision>94</cp:revision>
  <dcterms:created xsi:type="dcterms:W3CDTF">2019-06-04T09:17:40Z</dcterms:created>
  <dcterms:modified xsi:type="dcterms:W3CDTF">2024-07-22T09:02:12Z</dcterms:modified>
</cp:coreProperties>
</file>