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E8E299D2-FB5D-40F8-9899-BB0291E30C0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006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99D2-FB5D-40F8-9899-BB0291E30C0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8E299D2-FB5D-40F8-9899-BB0291E30C0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0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99D2-FB5D-40F8-9899-BB0291E30C0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6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8E299D2-FB5D-40F8-9899-BB0291E30C0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36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99D2-FB5D-40F8-9899-BB0291E30C0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8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99D2-FB5D-40F8-9899-BB0291E30C0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2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99D2-FB5D-40F8-9899-BB0291E30C0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99D2-FB5D-40F8-9899-BB0291E30C0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88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E8E299D2-FB5D-40F8-9899-BB0291E30C0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206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E8E299D2-FB5D-40F8-9899-BB0291E30C0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8E299D2-FB5D-40F8-9899-BB0291E30C0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0A08CA8-ECCA-41D4-AA48-2BD5413ED4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5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Go Out – Android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Jia</a:t>
            </a:r>
            <a:r>
              <a:rPr lang="en-US" dirty="0" smtClean="0"/>
              <a:t> Wong	 </a:t>
            </a:r>
            <a:r>
              <a:rPr lang="en-US" dirty="0" err="1" smtClean="0"/>
              <a:t>Gui</a:t>
            </a:r>
            <a:r>
              <a:rPr lang="en-US" dirty="0" smtClean="0"/>
              <a:t> Say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5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Vote system</a:t>
            </a:r>
          </a:p>
          <a:p>
            <a:r>
              <a:rPr lang="en-US" dirty="0" smtClean="0"/>
              <a:t>User accounts</a:t>
            </a:r>
          </a:p>
          <a:p>
            <a:r>
              <a:rPr lang="en-US" dirty="0" smtClean="0"/>
              <a:t>Create groups </a:t>
            </a:r>
          </a:p>
          <a:p>
            <a:r>
              <a:rPr lang="en-US" dirty="0" smtClean="0"/>
              <a:t>Create votes! (When user votes for a specific location, it is optional for them to put comments down)</a:t>
            </a:r>
          </a:p>
          <a:p>
            <a:r>
              <a:rPr lang="en-US" dirty="0" smtClean="0"/>
              <a:t>Either users can put votes up and the location with most votes will be presented to each users </a:t>
            </a:r>
          </a:p>
          <a:p>
            <a:r>
              <a:rPr lang="en-US" dirty="0" smtClean="0"/>
              <a:t>Users can also use a random button to let the program decide for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0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Trouble deciding where to go for food</a:t>
            </a:r>
          </a:p>
          <a:p>
            <a:r>
              <a:rPr lang="en-US" dirty="0" smtClean="0"/>
              <a:t>Learn to create an app before graduating</a:t>
            </a:r>
          </a:p>
          <a:p>
            <a:r>
              <a:rPr lang="en-US" dirty="0" smtClean="0"/>
              <a:t>Personal use in the future</a:t>
            </a:r>
          </a:p>
          <a:p>
            <a:r>
              <a:rPr lang="en-US" dirty="0" smtClean="0"/>
              <a:t>This will be fun to create and learn!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3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Google Playtime (Real – time apps)</a:t>
            </a:r>
          </a:p>
          <a:p>
            <a:r>
              <a:rPr lang="en-US" dirty="0" smtClean="0"/>
              <a:t>Programming languages: Java,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5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9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enhancements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chatting function to groups</a:t>
            </a:r>
          </a:p>
          <a:p>
            <a:r>
              <a:rPr lang="en-US" dirty="0" smtClean="0"/>
              <a:t>Link location of restaurants to Google Map</a:t>
            </a:r>
          </a:p>
          <a:p>
            <a:r>
              <a:rPr lang="en-US" dirty="0" smtClean="0"/>
              <a:t>Keep track what users voted previously</a:t>
            </a:r>
          </a:p>
        </p:txBody>
      </p:sp>
    </p:spTree>
    <p:extLst>
      <p:ext uri="{BB962C8B-B14F-4D97-AF65-F5344CB8AC3E}">
        <p14:creationId xmlns:p14="http://schemas.microsoft.com/office/powerpoint/2010/main" val="63768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time creating an Android app</a:t>
            </a:r>
          </a:p>
          <a:p>
            <a:r>
              <a:rPr lang="en-US" dirty="0" smtClean="0"/>
              <a:t>Creating an app that requires the internet (Real time)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5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435" y="1413734"/>
            <a:ext cx="8897565" cy="4572998"/>
          </a:xfrm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Questions?? :D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8305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15</TotalTime>
  <Words>161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Schoolbook</vt:lpstr>
      <vt:lpstr>Corbel</vt:lpstr>
      <vt:lpstr>Feathered</vt:lpstr>
      <vt:lpstr>Let’s Go Out – Android App</vt:lpstr>
      <vt:lpstr>Project Description</vt:lpstr>
      <vt:lpstr>Inspiration</vt:lpstr>
      <vt:lpstr>Tools:</vt:lpstr>
      <vt:lpstr>Class Diagram</vt:lpstr>
      <vt:lpstr>Possible enhancements </vt:lpstr>
      <vt:lpstr>Anticipated Problems</vt:lpstr>
      <vt:lpstr>Thank you!  Questions?? :D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Go Out – Android App</dc:title>
  <dc:creator>Ɯ ɛи</dc:creator>
  <cp:lastModifiedBy>Ɯ ɛи</cp:lastModifiedBy>
  <cp:revision>4</cp:revision>
  <dcterms:created xsi:type="dcterms:W3CDTF">2016-10-06T01:31:54Z</dcterms:created>
  <dcterms:modified xsi:type="dcterms:W3CDTF">2016-10-06T01:47:11Z</dcterms:modified>
</cp:coreProperties>
</file>