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>
      <p:cViewPr varScale="1">
        <p:scale>
          <a:sx n="48" d="100"/>
          <a:sy n="48" d="100"/>
        </p:scale>
        <p:origin x="2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DF140B-7F3B-FD3E-4BA3-3913BDC65A15}"/>
              </a:ext>
            </a:extLst>
          </p:cNvPr>
          <p:cNvSpPr txBox="1"/>
          <p:nvPr/>
        </p:nvSpPr>
        <p:spPr>
          <a:xfrm>
            <a:off x="6696635" y="3628911"/>
            <a:ext cx="11618259" cy="6458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13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测试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WangShuai</cp:lastModifiedBy>
  <cp:revision>1</cp:revision>
  <dcterms:modified xsi:type="dcterms:W3CDTF">2022-08-15T11:43:17Z</dcterms:modified>
</cp:coreProperties>
</file>