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1253-F6B5-44DD-B7A6-4B5E0EBC806A}" type="datetimeFigureOut">
              <a:rPr lang="zh-CN" altLang="en-US" smtClean="0"/>
              <a:t>2015-06-15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E3E94E83-9BF1-4929-86C8-233EADE2C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06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1253-F6B5-44DD-B7A6-4B5E0EBC806A}" type="datetimeFigureOut">
              <a:rPr lang="zh-CN" altLang="en-US" smtClean="0"/>
              <a:t>2015-06-15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3E94E83-9BF1-4929-86C8-233EADE2C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08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1253-F6B5-44DD-B7A6-4B5E0EBC806A}" type="datetimeFigureOut">
              <a:rPr lang="zh-CN" altLang="en-US" smtClean="0"/>
              <a:t>2015-06-15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3E94E83-9BF1-4929-86C8-233EADE2CE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094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1253-F6B5-44DD-B7A6-4B5E0EBC806A}" type="datetimeFigureOut">
              <a:rPr lang="zh-CN" altLang="en-US" smtClean="0"/>
              <a:t>2015-06-15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3E94E83-9BF1-4929-86C8-233EADE2C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1253-F6B5-44DD-B7A6-4B5E0EBC806A}" type="datetimeFigureOut">
              <a:rPr lang="zh-CN" altLang="en-US" smtClean="0"/>
              <a:t>2015-06-15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3E94E83-9BF1-4929-86C8-233EADE2CE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475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1253-F6B5-44DD-B7A6-4B5E0EBC806A}" type="datetimeFigureOut">
              <a:rPr lang="zh-CN" altLang="en-US" smtClean="0"/>
              <a:t>2015-06-15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3E94E83-9BF1-4929-86C8-233EADE2C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535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1253-F6B5-44DD-B7A6-4B5E0EBC806A}" type="datetimeFigureOut">
              <a:rPr lang="zh-CN" altLang="en-US" smtClean="0"/>
              <a:t>2015-06-15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4E83-9BF1-4929-86C8-233EADE2C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055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1253-F6B5-44DD-B7A6-4B5E0EBC806A}" type="datetimeFigureOut">
              <a:rPr lang="zh-CN" altLang="en-US" smtClean="0"/>
              <a:t>2015-06-15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4E83-9BF1-4929-86C8-233EADE2C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8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1253-F6B5-44DD-B7A6-4B5E0EBC806A}" type="datetimeFigureOut">
              <a:rPr lang="zh-CN" altLang="en-US" smtClean="0"/>
              <a:t>2015-06-15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4E83-9BF1-4929-86C8-233EADE2C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45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1253-F6B5-44DD-B7A6-4B5E0EBC806A}" type="datetimeFigureOut">
              <a:rPr lang="zh-CN" altLang="en-US" smtClean="0"/>
              <a:t>2015-06-15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3E94E83-9BF1-4929-86C8-233EADE2C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16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1253-F6B5-44DD-B7A6-4B5E0EBC806A}" type="datetimeFigureOut">
              <a:rPr lang="zh-CN" altLang="en-US" smtClean="0"/>
              <a:t>2015-06-15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3E94E83-9BF1-4929-86C8-233EADE2C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9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1253-F6B5-44DD-B7A6-4B5E0EBC806A}" type="datetimeFigureOut">
              <a:rPr lang="zh-CN" altLang="en-US" smtClean="0"/>
              <a:t>2015-06-15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3E94E83-9BF1-4929-86C8-233EADE2C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10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1253-F6B5-44DD-B7A6-4B5E0EBC806A}" type="datetimeFigureOut">
              <a:rPr lang="zh-CN" altLang="en-US" smtClean="0"/>
              <a:t>2015-06-15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4E83-9BF1-4929-86C8-233EADE2C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41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1253-F6B5-44DD-B7A6-4B5E0EBC806A}" type="datetimeFigureOut">
              <a:rPr lang="zh-CN" altLang="en-US" smtClean="0"/>
              <a:t>2015-06-15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4E83-9BF1-4929-86C8-233EADE2C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00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1253-F6B5-44DD-B7A6-4B5E0EBC806A}" type="datetimeFigureOut">
              <a:rPr lang="zh-CN" altLang="en-US" smtClean="0"/>
              <a:t>2015-06-15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4E83-9BF1-4929-86C8-233EADE2C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65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1253-F6B5-44DD-B7A6-4B5E0EBC806A}" type="datetimeFigureOut">
              <a:rPr lang="zh-CN" altLang="en-US" smtClean="0"/>
              <a:t>2015-06-15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3E94E83-9BF1-4929-86C8-233EADE2C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98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41253-F6B5-44DD-B7A6-4B5E0EBC806A}" type="datetimeFigureOut">
              <a:rPr lang="zh-CN" altLang="en-US" smtClean="0"/>
              <a:t>2015-06-15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3E94E83-9BF1-4929-86C8-233EADE2C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3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01419" y="2514601"/>
            <a:ext cx="6600451" cy="2262781"/>
          </a:xfrm>
        </p:spPr>
        <p:txBody>
          <a:bodyPr/>
          <a:lstStyle/>
          <a:p>
            <a:r>
              <a:rPr lang="en-US" altLang="zh-CN" dirty="0" smtClean="0"/>
              <a:t>NBA</a:t>
            </a:r>
            <a:r>
              <a:rPr lang="zh-CN" altLang="en-US" dirty="0" smtClean="0"/>
              <a:t>信息查询平台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81707" y="5112230"/>
            <a:ext cx="6600451" cy="1126283"/>
          </a:xfrm>
        </p:spPr>
        <p:txBody>
          <a:bodyPr/>
          <a:lstStyle/>
          <a:p>
            <a:r>
              <a:rPr lang="en-US" altLang="zh-CN" dirty="0"/>
              <a:t>By </a:t>
            </a:r>
            <a:r>
              <a:rPr lang="en-US" altLang="zh-CN" dirty="0" smtClean="0"/>
              <a:t>15</a:t>
            </a:r>
            <a:r>
              <a:rPr lang="zh-CN" altLang="en-US" dirty="0" smtClean="0"/>
              <a:t>组   </a:t>
            </a:r>
            <a:r>
              <a:rPr lang="zh-CN" altLang="en-US" dirty="0"/>
              <a:t>金</a:t>
            </a:r>
            <a:r>
              <a:rPr lang="zh-CN" altLang="en-US" dirty="0" smtClean="0"/>
              <a:t>翠 严顺宽 黄涵倩 王宁</a:t>
            </a:r>
            <a:r>
              <a:rPr lang="en-US" altLang="zh-CN" dirty="0" smtClean="0"/>
              <a:t>(79)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707" y="1946215"/>
            <a:ext cx="1344823" cy="136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42414" y="1170305"/>
            <a:ext cx="6591985" cy="1096377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3100" y="2511476"/>
            <a:ext cx="6591299" cy="370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5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成功之处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8648" y="1519707"/>
            <a:ext cx="7250805" cy="5241701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BL</a:t>
            </a:r>
            <a:r>
              <a:rPr lang="zh-CN" altLang="en-US" sz="2000" dirty="0" smtClean="0"/>
              <a:t>层和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层从迭代一到迭代三，代码复用度高，适应性好，减少了很多工作量。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原因：接口定义明确，清晰</a:t>
            </a:r>
            <a:endParaRPr lang="en-US" altLang="zh-CN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	 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</a:rPr>
              <a:t>       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代码封装性好，适应变更</a:t>
            </a:r>
            <a:endParaRPr lang="en-US" altLang="zh-CN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 sz="2000" dirty="0" smtClean="0"/>
              <a:t>界面风格简洁，数据呈现专业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原因：详细分析采集过官网及相关网站的数据呈现方式而后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</a:rPr>
              <a:t>		  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进行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</a:rPr>
              <a:t>UI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设计</a:t>
            </a:r>
            <a:endParaRPr lang="en-US" altLang="zh-CN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 smtClean="0"/>
              <a:t>软件测试过程效率较高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原因：编程时各人负责模块明确划分，错误定位快，能够及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</a:rPr>
              <a:t>		   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时高效处理</a:t>
            </a:r>
            <a:endParaRPr lang="en-US" altLang="zh-CN" sz="20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01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不足和缺陷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0767" y="1390919"/>
            <a:ext cx="7418231" cy="574397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迭代三时数据采集，数据分析等过程未详细规划进度，导致数据分析被推迟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由于其他科目考试等因素，未严格按照项目计划跟进项目进度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系统用户体验仍有待提高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例如：智能提醒近期比赛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    </a:t>
            </a:r>
            <a:r>
              <a:rPr lang="zh-CN" altLang="en-US" sz="2000" dirty="0" smtClean="0"/>
              <a:t>记录分析用户浏览记录，帮助用户最快找到关注</a:t>
            </a:r>
            <a:r>
              <a:rPr lang="en-US" altLang="zh-CN" sz="2000" dirty="0" smtClean="0"/>
              <a:t>		          </a:t>
            </a:r>
            <a:r>
              <a:rPr lang="zh-CN" altLang="en-US" sz="2000" dirty="0" smtClean="0"/>
              <a:t>的球员球队</a:t>
            </a:r>
            <a:r>
              <a:rPr lang="en-US" altLang="zh-CN" sz="2000" dirty="0" smtClean="0"/>
              <a:t>……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代码坚固性有待提高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很多能够预知到的错误要进行预先处理或防范，保证系统正常运行。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17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8660" y="2665927"/>
            <a:ext cx="7207876" cy="1750454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谢 谢！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67758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7168" y="379412"/>
            <a:ext cx="6589199" cy="1280890"/>
          </a:xfrm>
        </p:spPr>
        <p:txBody>
          <a:bodyPr/>
          <a:lstStyle/>
          <a:p>
            <a:r>
              <a:rPr lang="zh-CN" altLang="en-US" dirty="0" smtClean="0"/>
              <a:t>系统基本功能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6980" y="1416676"/>
            <a:ext cx="6632619" cy="5215944"/>
          </a:xfrm>
        </p:spPr>
        <p:txBody>
          <a:bodyPr>
            <a:normAutofit lnSpcReduction="10000"/>
          </a:bodyPr>
          <a:lstStyle/>
          <a:p>
            <a:r>
              <a:rPr lang="zh-CN" altLang="en-US" sz="2000" b="1" dirty="0" smtClean="0"/>
              <a:t>球员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球员筛选排序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查看球员详情（基本信息，历史比赛数据，最近比赛）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图表分析（球员能力发展趋势及分布，</a:t>
            </a:r>
            <a:r>
              <a:rPr lang="zh-CN" altLang="en-US" sz="2000" dirty="0"/>
              <a:t>球员</a:t>
            </a:r>
            <a:r>
              <a:rPr lang="zh-CN" altLang="en-US" sz="2000" dirty="0" smtClean="0"/>
              <a:t>对比）</a:t>
            </a: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zh-CN" altLang="en-US" sz="2000" b="1" dirty="0" smtClean="0"/>
              <a:t>球队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查看球队基本信息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历史比赛，最近比赛，所属球员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000" b="1" dirty="0" smtClean="0"/>
              <a:t>比赛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查询比赛信息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查看比赛详情（比分，文字直播，技术统计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比赛在线直播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78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系统基本功能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1025" y="1725770"/>
            <a:ext cx="7037550" cy="4665372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热点</a:t>
            </a:r>
            <a:endParaRPr lang="en-US" altLang="zh-CN" sz="2000" b="1" dirty="0"/>
          </a:p>
          <a:p>
            <a:pPr marL="457200" lvl="1" indent="0">
              <a:buNone/>
            </a:pPr>
            <a:r>
              <a:rPr lang="zh-CN" altLang="en-US" sz="2000" dirty="0"/>
              <a:t>今日热点球员，赛季热点球员，赛季热点球队，进步最快</a:t>
            </a:r>
            <a:r>
              <a:rPr lang="zh-CN" altLang="en-US" sz="2000" dirty="0" smtClean="0"/>
              <a:t>球员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 smtClean="0"/>
          </a:p>
          <a:p>
            <a:r>
              <a:rPr lang="zh-CN" altLang="en-US" sz="2000" b="1" dirty="0"/>
              <a:t>推断统计</a:t>
            </a:r>
            <a:endParaRPr lang="en-US" altLang="zh-CN" sz="2000" b="1" dirty="0"/>
          </a:p>
          <a:p>
            <a:pPr marL="457200" lvl="1" indent="0">
              <a:buNone/>
            </a:pPr>
            <a:r>
              <a:rPr lang="zh-CN" altLang="en-US" sz="2000" dirty="0"/>
              <a:t>球员球龄与效率值相关性回归分析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球员性价比方差分析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zh-CN" altLang="en-US" sz="2000" b="1" dirty="0" smtClean="0"/>
              <a:t>其他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球员，球队模糊搜索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17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1679" y="1738649"/>
            <a:ext cx="6692721" cy="4584878"/>
          </a:xfrm>
        </p:spPr>
        <p:txBody>
          <a:bodyPr>
            <a:normAutofit/>
          </a:bodyPr>
          <a:lstStyle/>
          <a:p>
            <a:r>
              <a:rPr lang="zh-CN" altLang="en-US" sz="2000" b="1" dirty="0" smtClean="0"/>
              <a:t>迭代开发</a:t>
            </a: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000" b="1" dirty="0" smtClean="0"/>
              <a:t>项目人员分工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王宁：</a:t>
            </a:r>
            <a:r>
              <a:rPr lang="en-US" altLang="zh-CN" sz="2000" dirty="0" smtClean="0"/>
              <a:t>UI,</a:t>
            </a:r>
            <a:r>
              <a:rPr lang="zh-CN" altLang="en-US" sz="2000" dirty="0" smtClean="0"/>
              <a:t>文档维护，描述统计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金翠：数据采集，界面</a:t>
            </a:r>
            <a:r>
              <a:rPr lang="zh-CN" altLang="en-US" sz="2000" dirty="0" smtClean="0"/>
              <a:t>监听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严顺宽：逻辑，数据库设计，推断统计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黄涵倩：逻辑，数据库设计，推断统计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36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71" y="426381"/>
            <a:ext cx="7598535" cy="6231996"/>
          </a:xfrm>
        </p:spPr>
      </p:pic>
    </p:spTree>
    <p:extLst>
      <p:ext uri="{BB962C8B-B14F-4D97-AF65-F5344CB8AC3E}">
        <p14:creationId xmlns:p14="http://schemas.microsoft.com/office/powerpoint/2010/main" val="36265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85" y="1803042"/>
            <a:ext cx="7687783" cy="3219719"/>
          </a:xfrm>
        </p:spPr>
      </p:pic>
    </p:spTree>
    <p:extLst>
      <p:ext uri="{BB962C8B-B14F-4D97-AF65-F5344CB8AC3E}">
        <p14:creationId xmlns:p14="http://schemas.microsoft.com/office/powerpoint/2010/main" val="28894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26" y="1081825"/>
            <a:ext cx="7856954" cy="4881540"/>
          </a:xfrm>
        </p:spPr>
      </p:pic>
    </p:spTree>
    <p:extLst>
      <p:ext uri="{BB962C8B-B14F-4D97-AF65-F5344CB8AC3E}">
        <p14:creationId xmlns:p14="http://schemas.microsoft.com/office/powerpoint/2010/main" val="87117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06" y="780966"/>
            <a:ext cx="6568225" cy="78970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64405" y="1764218"/>
            <a:ext cx="6568225" cy="837314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1764404" y="2601532"/>
            <a:ext cx="6568225" cy="86288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1764403" y="3438846"/>
            <a:ext cx="6568226" cy="772546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6"/>
          <a:stretch>
            <a:fillRect/>
          </a:stretch>
        </p:blipFill>
        <p:spPr>
          <a:xfrm>
            <a:off x="1764403" y="4254240"/>
            <a:ext cx="6568226" cy="961703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7"/>
          <a:stretch>
            <a:fillRect/>
          </a:stretch>
        </p:blipFill>
        <p:spPr>
          <a:xfrm>
            <a:off x="1764402" y="5332592"/>
            <a:ext cx="6568227" cy="7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81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36372" y="1403797"/>
            <a:ext cx="7070501" cy="419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1009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125</TotalTime>
  <Words>146</Words>
  <Application>Microsoft Office PowerPoint</Application>
  <PresentationFormat>全屏显示(4:3)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幼圆</vt:lpstr>
      <vt:lpstr>Arial</vt:lpstr>
      <vt:lpstr>Century Gothic</vt:lpstr>
      <vt:lpstr>Wingdings 3</vt:lpstr>
      <vt:lpstr>丝状</vt:lpstr>
      <vt:lpstr>NBA信息查询平台</vt:lpstr>
      <vt:lpstr>系统基本功能</vt:lpstr>
      <vt:lpstr>系统基本功能</vt:lpstr>
      <vt:lpstr>项目工作过程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成功之处</vt:lpstr>
      <vt:lpstr>不足和缺陷</vt:lpstr>
      <vt:lpstr>谢 谢！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金翠</dc:creator>
  <cp:lastModifiedBy>金翠</cp:lastModifiedBy>
  <cp:revision>17</cp:revision>
  <dcterms:created xsi:type="dcterms:W3CDTF">2015-06-14T15:18:34Z</dcterms:created>
  <dcterms:modified xsi:type="dcterms:W3CDTF">2015-06-15T02:51:55Z</dcterms:modified>
</cp:coreProperties>
</file>