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227"/>
    <a:srgbClr val="DC8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29A7A-D5EE-43ED-9792-92B178C1FBF1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94108-D068-49C3-8B15-C2F82F428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51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94108-D068-49C3-8B15-C2F82F4281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9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ACEC-4145-4E01-8A6A-6C8138D4D18E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5149-9A9B-4E7F-BA1B-C0FB0A93318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2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ACEC-4145-4E01-8A6A-6C8138D4D18E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5149-9A9B-4E7F-BA1B-C0FB0A9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0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ACEC-4145-4E01-8A6A-6C8138D4D18E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5149-9A9B-4E7F-BA1B-C0FB0A9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85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ACEC-4145-4E01-8A6A-6C8138D4D18E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5149-9A9B-4E7F-BA1B-C0FB0A9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5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ACEC-4145-4E01-8A6A-6C8138D4D18E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5149-9A9B-4E7F-BA1B-C0FB0A93318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52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ACEC-4145-4E01-8A6A-6C8138D4D18E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5149-9A9B-4E7F-BA1B-C0FB0A9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ACEC-4145-4E01-8A6A-6C8138D4D18E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5149-9A9B-4E7F-BA1B-C0FB0A9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ACEC-4145-4E01-8A6A-6C8138D4D18E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5149-9A9B-4E7F-BA1B-C0FB0A9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64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ACEC-4145-4E01-8A6A-6C8138D4D18E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5149-9A9B-4E7F-BA1B-C0FB0A9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8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46ACEC-4145-4E01-8A6A-6C8138D4D18E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1D5149-9A9B-4E7F-BA1B-C0FB0A9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9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ACEC-4145-4E01-8A6A-6C8138D4D18E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5149-9A9B-4E7F-BA1B-C0FB0A933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5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46ACEC-4145-4E01-8A6A-6C8138D4D18E}" type="datetimeFigureOut">
              <a:rPr lang="zh-CN" altLang="en-US" smtClean="0"/>
              <a:t>2015-01-04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1D5149-9A9B-4E7F-BA1B-C0FB0A93318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02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进销存系统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Invoicing System</a:t>
            </a:r>
            <a:endParaRPr lang="zh-CN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i="1" dirty="0" smtClean="0"/>
              <a:t>by</a:t>
            </a:r>
            <a:r>
              <a:rPr lang="zh-CN" altLang="en-US" i="1" dirty="0" smtClean="0"/>
              <a:t>羽见青柠</a:t>
            </a:r>
            <a:endParaRPr lang="en-US" altLang="zh-CN" i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52" y="1776307"/>
            <a:ext cx="1543508" cy="153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 </a:t>
            </a:r>
            <a:r>
              <a:rPr lang="zh-CN" altLang="en-US" dirty="0" smtClean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团队简介</a:t>
            </a:r>
            <a:endParaRPr lang="en-US" altLang="zh-CN" dirty="0" smtClean="0">
              <a:latin typeface="Adobe 明體 Std L" panose="02020300000000000000" pitchFamily="18" charset="-128"/>
              <a:ea typeface="Adobe 明體 Std L" panose="02020300000000000000" pitchFamily="18" charset="-128"/>
            </a:endParaRPr>
          </a:p>
          <a:p>
            <a:pPr marL="0" indent="0">
              <a:buNone/>
            </a:pPr>
            <a:endParaRPr lang="en-US" altLang="zh-CN" dirty="0" smtClean="0">
              <a:latin typeface="Adobe 明體 Std L" panose="02020300000000000000" pitchFamily="18" charset="-128"/>
              <a:ea typeface="Adobe 明體 Std L" panose="02020300000000000000" pitchFamily="18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 </a:t>
            </a:r>
            <a:r>
              <a:rPr lang="zh-CN" altLang="en-US" dirty="0" smtClean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系统</a:t>
            </a:r>
            <a:r>
              <a:rPr lang="zh-CN" altLang="en-US" dirty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介绍</a:t>
            </a:r>
            <a:endParaRPr lang="en-US" altLang="zh-CN" dirty="0" smtClean="0">
              <a:latin typeface="Adobe 明體 Std L" panose="02020300000000000000" pitchFamily="18" charset="-128"/>
              <a:ea typeface="Adobe 明體 Std L" panose="02020300000000000000" pitchFamily="18" charset="-128"/>
            </a:endParaRPr>
          </a:p>
          <a:p>
            <a:pPr marL="0" indent="0">
              <a:buNone/>
            </a:pPr>
            <a:endParaRPr lang="en-US" altLang="zh-CN" dirty="0" smtClean="0">
              <a:latin typeface="Adobe 明體 Std L" panose="02020300000000000000" pitchFamily="18" charset="-128"/>
              <a:ea typeface="Adobe 明體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5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团队简介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2" y="2241947"/>
            <a:ext cx="7478118" cy="3365153"/>
          </a:xfrm>
        </p:spPr>
      </p:pic>
    </p:spTree>
    <p:extLst>
      <p:ext uri="{BB962C8B-B14F-4D97-AF65-F5344CB8AC3E}">
        <p14:creationId xmlns:p14="http://schemas.microsoft.com/office/powerpoint/2010/main" val="26892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团队简介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4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金翠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(PM)		</a:t>
            </a:r>
            <a:r>
              <a:rPr lang="en-US" altLang="zh-CN" sz="2400" dirty="0">
                <a:solidFill>
                  <a:schemeClr val="accent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Business Logic 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,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Data</a:t>
            </a:r>
            <a:endParaRPr lang="en-US" altLang="zh-CN" sz="2400" dirty="0">
              <a:solidFill>
                <a:schemeClr val="accent2"/>
              </a:solidFill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严顺宽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	</a:t>
            </a:r>
            <a:r>
              <a:rPr lang="en-US" altLang="zh-CN" sz="2400" dirty="0">
                <a:solidFill>
                  <a:schemeClr val="accent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Business Logic 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,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黄涵倩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	</a:t>
            </a:r>
            <a:r>
              <a:rPr lang="en-US" altLang="zh-CN" sz="2400" dirty="0">
                <a:solidFill>
                  <a:schemeClr val="accent2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Business Logic 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,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王宁</a:t>
            </a:r>
            <a:r>
              <a:rPr lang="en-US" altLang="zh-CN" sz="24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			</a:t>
            </a:r>
            <a:r>
              <a:rPr lang="en-US" altLang="zh-CN" sz="2400" dirty="0">
                <a:solidFill>
                  <a:srgbClr val="F5A227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Presentation</a:t>
            </a:r>
          </a:p>
          <a:p>
            <a:endParaRPr lang="zh-CN" altLang="en-US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1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1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本系统有以下特色：</a:t>
            </a:r>
            <a:endParaRPr lang="en-US" altLang="zh-CN" sz="21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功能完善：完成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了所有功能（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包括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Bonus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），此外，还实现了消息中心、系统管理员等功能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界面风格美观：单人开发界面保证了界面风格的一致性，侧边栏可折叠、支持多种皮肤和头像，更加个性化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系统设计人性化易用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：输入正确性检测、加急单高亮显示等人性化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设计使系统更加方便好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用，在细节处见真章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使用布局管理器：布局管理器使得我们的系统可以轻松适配各种尺寸、各种分辨率的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屏幕。真正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发挥了</a:t>
            </a:r>
            <a:r>
              <a:rPr lang="en-US" altLang="zh-CN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Java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语言跨平台的优势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编制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了</a:t>
            </a: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帮助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文档，方便用户快速入门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100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开发过程中有以下特点：</a:t>
            </a:r>
            <a:endParaRPr lang="en-US" altLang="zh-CN" sz="2100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从需求开发阶段起就开始使用</a:t>
            </a:r>
            <a:r>
              <a:rPr lang="en-US" altLang="zh-CN" dirty="0" err="1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SVN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进行版本控制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持续集成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合理运用度量工具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代码可读性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较好</a:t>
            </a:r>
            <a:endParaRPr lang="en-US" altLang="zh-CN" dirty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队</a:t>
            </a:r>
            <a:r>
              <a:rPr lang="zh-CN" altLang="en-US" dirty="0" smtClean="0">
                <a:latin typeface="Adobe 楷体 Std R" panose="02020400000000000000" pitchFamily="18" charset="-122"/>
                <a:ea typeface="Adobe 楷体 Std R" panose="02020400000000000000" pitchFamily="18" charset="-122"/>
              </a:rPr>
              <a:t>内沟通频繁</a:t>
            </a:r>
            <a:endParaRPr lang="en-US" altLang="zh-CN" dirty="0" smtClean="0"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62" y="2447001"/>
            <a:ext cx="7383437" cy="416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2758" y="2828836"/>
            <a:ext cx="2538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楷体 Std R" panose="02020400000000000000" pitchFamily="18" charset="-122"/>
                <a:ea typeface="Adobe 楷体 Std R" panose="02020400000000000000" pitchFamily="18" charset="-122"/>
              </a:rPr>
              <a:t>谢谢！</a:t>
            </a:r>
            <a:endParaRPr lang="zh-CN" altLang="en-US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楷体 Std R" panose="02020400000000000000" pitchFamily="18" charset="-122"/>
              <a:ea typeface="Adobe 楷体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6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277</TotalTime>
  <Words>188</Words>
  <Application>Microsoft Office PowerPoint</Application>
  <PresentationFormat>全屏显示(4:3)</PresentationFormat>
  <Paragraphs>29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Adobe 仿宋 Std R</vt:lpstr>
      <vt:lpstr>Adobe 楷体 Std R</vt:lpstr>
      <vt:lpstr>Adobe 明體 Std L</vt:lpstr>
      <vt:lpstr>宋体</vt:lpstr>
      <vt:lpstr>Calibri</vt:lpstr>
      <vt:lpstr>Calibri Light</vt:lpstr>
      <vt:lpstr>Wingdings</vt:lpstr>
      <vt:lpstr>回顾</vt:lpstr>
      <vt:lpstr>进销存系统 Invoicing System</vt:lpstr>
      <vt:lpstr>Contents</vt:lpstr>
      <vt:lpstr>团队简介</vt:lpstr>
      <vt:lpstr>团队简介</vt:lpstr>
      <vt:lpstr>系统介绍</vt:lpstr>
      <vt:lpstr>系统介绍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进销存系统 Invoicing System</dc:title>
  <dc:creator>王宁</dc:creator>
  <cp:lastModifiedBy>王宁</cp:lastModifiedBy>
  <cp:revision>19</cp:revision>
  <dcterms:created xsi:type="dcterms:W3CDTF">2014-12-21T15:45:28Z</dcterms:created>
  <dcterms:modified xsi:type="dcterms:W3CDTF">2015-01-04T01:42:00Z</dcterms:modified>
</cp:coreProperties>
</file>