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F28C-2B12-4271-9E40-9FE5EA6F2EFA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189DF-F035-4606-9945-A082BA6D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8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189DF-F035-4606-9945-A082BA6D0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6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0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9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2C69E5-0954-43CF-AB32-FE3C697B70C1}" type="datetimeFigureOut">
              <a:rPr lang="zh-CN" altLang="en-US" smtClean="0"/>
              <a:t>2015/7/28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ADF007-D6BF-4202-A283-328FC6969D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uniNOTE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zh-CN" altLang="en-US" cap="none" dirty="0" smtClean="0"/>
              <a:t>商业计划书</a:t>
            </a:r>
            <a:endParaRPr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1418" y="4960137"/>
            <a:ext cx="3581400" cy="1463040"/>
          </a:xfrm>
        </p:spPr>
        <p:txBody>
          <a:bodyPr/>
          <a:lstStyle/>
          <a:p>
            <a:r>
              <a:rPr lang="zh-CN" altLang="en-US" dirty="0" smtClean="0"/>
              <a:t>王宁 雷莳芳 刘磊 严顺宽 黄涵倩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为高校学生提供具有针对性的学习资料分享平台。</a:t>
            </a:r>
            <a:endParaRPr lang="en-US" altLang="zh-CN" sz="2800" dirty="0" smtClean="0"/>
          </a:p>
          <a:p>
            <a:r>
              <a:rPr lang="zh-CN" altLang="en-US" sz="2800" dirty="0" smtClean="0"/>
              <a:t>为考研学生提供具有针对性的复习资料分享平台。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一个迎合强需求的网站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本科生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想要：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本校本专业的学习资料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不想要：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挂</a:t>
            </a:r>
            <a:r>
              <a:rPr lang="zh-CN" altLang="en-US" dirty="0" smtClean="0"/>
              <a:t>科重修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考研学生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想要：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志愿学校的复习资料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不想</a:t>
            </a:r>
            <a:r>
              <a:rPr lang="zh-CN" altLang="en-US" dirty="0" smtClean="0"/>
              <a:t>要：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落榜</a:t>
            </a:r>
          </a:p>
        </p:txBody>
      </p:sp>
    </p:spTree>
    <p:extLst>
      <p:ext uri="{BB962C8B-B14F-4D97-AF65-F5344CB8AC3E}">
        <p14:creationId xmlns:p14="http://schemas.microsoft.com/office/powerpoint/2010/main" val="35088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怎样获得想要的资料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按学校、院系、课程查找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根据关键字（上传者、标签、资料名称）搜索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预览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收藏资料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下载资料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怎样评估资料的质量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下载量、好评与差评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下载</a:t>
            </a:r>
            <a:r>
              <a:rPr lang="zh-CN" altLang="en-US" dirty="0" smtClean="0"/>
              <a:t>量、好评与差评帮助用户对资料的优劣做出考量，劣质资料无从遁形。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评论区讨论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用过都</a:t>
            </a:r>
            <a:r>
              <a:rPr lang="zh-CN" altLang="en-US" dirty="0" smtClean="0"/>
              <a:t>说好。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54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怎样激励上传者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积分奖励制度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下载文档将消耗积分。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资料被下载，上传者将获得积分。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分享我们的网站，用户将获得积分。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积分将转化为虚拟的荣誉和现实的物质奖励。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怎样积累用户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提高网站质量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初期需要大量的营销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通过分享赚积分制度在社交网络扩散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09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怎样盈利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投放广告，流量变利润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出版资料集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8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77136" y="3013502"/>
            <a:ext cx="1637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谢谢！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387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233</Words>
  <Application>Microsoft Office PowerPoint</Application>
  <PresentationFormat>宽屏</PresentationFormat>
  <Paragraphs>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Tw Cen MT</vt:lpstr>
      <vt:lpstr>Tw Cen MT Condensed</vt:lpstr>
      <vt:lpstr>华文仿宋</vt:lpstr>
      <vt:lpstr>宋体</vt:lpstr>
      <vt:lpstr>微软雅黑 Light</vt:lpstr>
      <vt:lpstr>Calibri</vt:lpstr>
      <vt:lpstr>Wingdings</vt:lpstr>
      <vt:lpstr>Wingdings 3</vt:lpstr>
      <vt:lpstr>积分</vt:lpstr>
      <vt:lpstr>uniNOTE 商业计划书</vt:lpstr>
      <vt:lpstr>我们的目标</vt:lpstr>
      <vt:lpstr>一个迎合强需求的网站</vt:lpstr>
      <vt:lpstr>怎样获得想要的资料</vt:lpstr>
      <vt:lpstr>怎样评估资料的质量</vt:lpstr>
      <vt:lpstr>怎样激励上传者</vt:lpstr>
      <vt:lpstr>怎样积累用户</vt:lpstr>
      <vt:lpstr>怎样盈利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uniNOTE 商业计划书</dc:title>
  <dc:creator>王宁</dc:creator>
  <cp:lastModifiedBy>王宁</cp:lastModifiedBy>
  <cp:revision>8</cp:revision>
  <dcterms:created xsi:type="dcterms:W3CDTF">2015-07-28T06:44:59Z</dcterms:created>
  <dcterms:modified xsi:type="dcterms:W3CDTF">2015-07-28T08:06:09Z</dcterms:modified>
</cp:coreProperties>
</file>