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5a1560ea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5a1560ea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5a1560ea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5a1560ea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5a1560ea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5a1560ea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5a1560ea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5a1560ea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5a1560ea7_4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5a1560ea7_4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s://commons.wikimedia.org/wiki/File:Open_book_nae_02.svg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reesvg.org/light-bulb-sign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pixabay.com/vectors/association-community-group-meeting-152746/" TargetMode="External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reesvg.org/light-bulb-sign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pixabay.com/vectors/silhouette-public-speaking-speaker-3378760/" TargetMode="External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727952" y="42412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By Tommy Truong, Yingwen Tan, Brian Vu, William Nguyen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425" y="911726"/>
            <a:ext cx="5711125" cy="27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3807888" y="3637475"/>
            <a:ext cx="15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Inspire to inquire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875050" y="655725"/>
            <a:ext cx="2430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Problem? </a:t>
            </a:r>
            <a:endParaRPr sz="35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935788" y="350625"/>
            <a:ext cx="3570600" cy="16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Those with disabilities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Low </a:t>
            </a:r>
            <a:r>
              <a:rPr lang="en" sz="1700">
                <a:solidFill>
                  <a:schemeClr val="dk1"/>
                </a:solidFill>
              </a:rPr>
              <a:t>socioeconomic</a:t>
            </a:r>
            <a:r>
              <a:rPr lang="en" sz="1700">
                <a:solidFill>
                  <a:schemeClr val="dk1"/>
                </a:solidFill>
              </a:rPr>
              <a:t> status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Excluded communities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Lack of priority on education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500" y="2435126"/>
            <a:ext cx="2155176" cy="21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375" y="1629275"/>
            <a:ext cx="2787149" cy="15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8712" y="2571751"/>
            <a:ext cx="669688" cy="7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586325" y="66025"/>
            <a:ext cx="13470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Why?</a:t>
            </a:r>
            <a:endParaRPr sz="3200"/>
          </a:p>
        </p:txBody>
      </p:sp>
      <p:sp>
        <p:nvSpPr>
          <p:cNvPr id="81" name="Google Shape;81;p15"/>
          <p:cNvSpPr txBox="1"/>
          <p:nvPr/>
        </p:nvSpPr>
        <p:spPr>
          <a:xfrm>
            <a:off x="4914200" y="256000"/>
            <a:ext cx="3613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in 5 Australians have a disability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Unemployment rate for the disabled are </a:t>
            </a:r>
            <a:r>
              <a:rPr lang="en" sz="15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compared to only 5% for non-disabled peoples.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Students with disability have lower educational success rates (82%) than domestic population (87%)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400" y="2518600"/>
            <a:ext cx="3898800" cy="2339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000" y="2975570"/>
            <a:ext cx="3613200" cy="216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775" y="724700"/>
            <a:ext cx="3533650" cy="21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1078500" y="850825"/>
            <a:ext cx="237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Solution?</a:t>
            </a:r>
            <a:endParaRPr sz="3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0" name="Google Shape;90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875" y="1641425"/>
            <a:ext cx="1584100" cy="16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819100" y="810825"/>
            <a:ext cx="38964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Education beyond the classroom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Inspirational mentors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Accessible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2" name="Google Shape;92;p1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6575" y="2721828"/>
            <a:ext cx="1782526" cy="178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5768700" y="2647425"/>
            <a:ext cx="2251500" cy="615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Communities meet and inspire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3602100" y="316650"/>
            <a:ext cx="1939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028100" y="2115675"/>
            <a:ext cx="670200" cy="2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 rot="-5400000">
            <a:off x="6027625" y="3846475"/>
            <a:ext cx="544800" cy="464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237450" y="4503388"/>
            <a:ext cx="2251500" cy="400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Expansion of application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701575" y="2571750"/>
            <a:ext cx="2048400" cy="400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partnerships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075" y="3220575"/>
            <a:ext cx="2102250" cy="10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579" y="1367502"/>
            <a:ext cx="1906063" cy="10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7675" y="1286075"/>
            <a:ext cx="1361350" cy="13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1166700" y="1763050"/>
            <a:ext cx="19683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Accessible platform to meet and inspire others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Provide education for practical skills</a:t>
            </a:r>
            <a:endParaRPr sz="1700"/>
          </a:p>
        </p:txBody>
      </p:sp>
      <p:pic>
        <p:nvPicPr>
          <p:cNvPr id="112" name="Google Shape;112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825" y="1249263"/>
            <a:ext cx="1584100" cy="16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1750" y="3519300"/>
            <a:ext cx="2298278" cy="16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