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CF89AF2-BACE-C892-56C1-0380B9DAAB72}"/>
              </a:ext>
            </a:extLst>
          </p:cNvPr>
          <p:cNvGrpSpPr/>
          <p:nvPr/>
        </p:nvGrpSpPr>
        <p:grpSpPr>
          <a:xfrm>
            <a:off x="277681" y="420160"/>
            <a:ext cx="3977327" cy="3058600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7CDADF1-35AF-D2E5-63C2-4E262529877F}"/>
                </a:ext>
              </a:extLst>
            </p:cNvPr>
            <p:cNvSpPr/>
            <p:nvPr/>
          </p:nvSpPr>
          <p:spPr>
            <a:xfrm>
              <a:off x="356616" y="1760451"/>
              <a:ext cx="1626409" cy="1718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998870" cy="453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Animals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CF89AF2-BACE-C892-56C1-0380B9DAAB72}"/>
              </a:ext>
            </a:extLst>
          </p:cNvPr>
          <p:cNvGrpSpPr/>
          <p:nvPr/>
        </p:nvGrpSpPr>
        <p:grpSpPr>
          <a:xfrm>
            <a:off x="7027096" y="108688"/>
            <a:ext cx="4725991" cy="3370071"/>
            <a:chOff x="216408" y="59436"/>
            <a:chExt cx="4108704" cy="37536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7CDADF1-35AF-D2E5-63C2-4E262529877F}"/>
                </a:ext>
              </a:extLst>
            </p:cNvPr>
            <p:cNvSpPr/>
            <p:nvPr/>
          </p:nvSpPr>
          <p:spPr>
            <a:xfrm>
              <a:off x="356616" y="1556965"/>
              <a:ext cx="1732065" cy="1786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dirty="0" smtClean="0">
                  <a:solidFill>
                    <a:schemeClr val="tx1"/>
                  </a:solidFill>
                </a:rPr>
                <a:t>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829486" cy="379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Habitats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CDADF1-35AF-D2E5-63C2-4E262529877F}"/>
              </a:ext>
            </a:extLst>
          </p:cNvPr>
          <p:cNvSpPr/>
          <p:nvPr/>
        </p:nvSpPr>
        <p:spPr>
          <a:xfrm>
            <a:off x="9470728" y="1453201"/>
            <a:ext cx="1992288" cy="1737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Habitat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7CDADF1-35AF-D2E5-63C2-4E262529877F}"/>
              </a:ext>
            </a:extLst>
          </p:cNvPr>
          <p:cNvSpPr/>
          <p:nvPr/>
        </p:nvSpPr>
        <p:spPr>
          <a:xfrm>
            <a:off x="2428693" y="1941593"/>
            <a:ext cx="1385432" cy="1537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 Manager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CF89AF2-BACE-C892-56C1-0380B9DAAB72}"/>
              </a:ext>
            </a:extLst>
          </p:cNvPr>
          <p:cNvGrpSpPr/>
          <p:nvPr/>
        </p:nvGrpSpPr>
        <p:grpSpPr>
          <a:xfrm>
            <a:off x="3814125" y="3478759"/>
            <a:ext cx="3977327" cy="3230993"/>
            <a:chOff x="216408" y="59436"/>
            <a:chExt cx="4108704" cy="37536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7CDADF1-35AF-D2E5-63C2-4E262529877F}"/>
                </a:ext>
              </a:extLst>
            </p:cNvPr>
            <p:cNvSpPr/>
            <p:nvPr/>
          </p:nvSpPr>
          <p:spPr>
            <a:xfrm>
              <a:off x="356616" y="2002862"/>
              <a:ext cx="1626409" cy="1476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Migration 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2"/>
              <a:ext cx="1237328" cy="450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Migrations</a:t>
              </a:r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7CDADF1-35AF-D2E5-63C2-4E262529877F}"/>
              </a:ext>
            </a:extLst>
          </p:cNvPr>
          <p:cNvSpPr/>
          <p:nvPr/>
        </p:nvSpPr>
        <p:spPr>
          <a:xfrm>
            <a:off x="6091018" y="5068101"/>
            <a:ext cx="1574404" cy="140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7CDADF1-35AF-D2E5-63C2-4E262529877F}"/>
              </a:ext>
            </a:extLst>
          </p:cNvPr>
          <p:cNvSpPr/>
          <p:nvPr/>
        </p:nvSpPr>
        <p:spPr>
          <a:xfrm>
            <a:off x="5283339" y="3686763"/>
            <a:ext cx="1574404" cy="140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F1A667-287A-BEC4-A7A2-EA93D0B5B35B}"/>
              </a:ext>
            </a:extLst>
          </p:cNvPr>
          <p:cNvGrpSpPr/>
          <p:nvPr/>
        </p:nvGrpSpPr>
        <p:grpSpPr>
          <a:xfrm>
            <a:off x="7950787" y="372183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B610D4F-9032-5555-4939-D989DD056D09}"/>
                </a:ext>
              </a:extLst>
            </p:cNvPr>
            <p:cNvSpPr txBox="1"/>
            <p:nvPr/>
          </p:nvSpPr>
          <p:spPr>
            <a:xfrm>
              <a:off x="8127763" y="258655"/>
              <a:ext cx="104542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dirty="0" smtClean="0"/>
                <a:t>abitats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dirty="0" smtClean="0">
                  <a:solidFill>
                    <a:schemeClr val="tx1"/>
                  </a:solidFill>
                </a:rPr>
                <a:t>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 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5D39D4E-7C15-02AF-72EB-2080B28CF854}"/>
              </a:ext>
            </a:extLst>
          </p:cNvPr>
          <p:cNvGrpSpPr/>
          <p:nvPr/>
        </p:nvGrpSpPr>
        <p:grpSpPr>
          <a:xfrm>
            <a:off x="307550" y="3537996"/>
            <a:ext cx="4099802" cy="3046959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E9CF1BE-3598-2E02-3129-1C1CCCAC8404}"/>
                </a:ext>
              </a:extLst>
            </p:cNvPr>
            <p:cNvSpPr txBox="1"/>
            <p:nvPr/>
          </p:nvSpPr>
          <p:spPr>
            <a:xfrm>
              <a:off x="1641728" y="3064751"/>
              <a:ext cx="847581" cy="44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Habitat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987518C-E6B1-F899-A394-7E470330C909}"/>
                </a:ext>
              </a:extLst>
            </p:cNvPr>
            <p:cNvSpPr/>
            <p:nvPr/>
          </p:nvSpPr>
          <p:spPr>
            <a:xfrm>
              <a:off x="2544084" y="489226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 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0AB4D7D-EE2F-1E09-83D0-157323D0FB2C}"/>
                </a:ext>
              </a:extLst>
            </p:cNvPr>
            <p:cNvSpPr/>
            <p:nvPr/>
          </p:nvSpPr>
          <p:spPr>
            <a:xfrm>
              <a:off x="573901" y="500367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smtClean="0">
                  <a:solidFill>
                    <a:schemeClr val="tx1"/>
                  </a:solidFill>
                </a:rPr>
                <a:t>abitat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B319E48-167F-F55B-CDA0-3C9B4B88902C}"/>
              </a:ext>
            </a:extLst>
          </p:cNvPr>
          <p:cNvGrpSpPr/>
          <p:nvPr/>
        </p:nvGrpSpPr>
        <p:grpSpPr>
          <a:xfrm>
            <a:off x="7834372" y="3317527"/>
            <a:ext cx="4071506" cy="3350607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83C2CB1-6BC2-146F-146C-6E849F31DD13}"/>
                </a:ext>
              </a:extLst>
            </p:cNvPr>
            <p:cNvSpPr txBox="1"/>
            <p:nvPr/>
          </p:nvSpPr>
          <p:spPr>
            <a:xfrm>
              <a:off x="1600041" y="3010026"/>
              <a:ext cx="1182704" cy="404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igrations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B741A0E-8DEB-1065-9483-695E2682F778}"/>
                </a:ext>
              </a:extLst>
            </p:cNvPr>
            <p:cNvSpPr/>
            <p:nvPr/>
          </p:nvSpPr>
          <p:spPr>
            <a:xfrm>
              <a:off x="1477489" y="3576242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migration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ACD2865-613C-009B-EF62-AF89F75C0385}"/>
                </a:ext>
              </a:extLst>
            </p:cNvPr>
            <p:cNvSpPr/>
            <p:nvPr/>
          </p:nvSpPr>
          <p:spPr>
            <a:xfrm>
              <a:off x="2462116" y="516322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Migration 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2ABB344-EBEE-C4E6-E49D-9B33074514AD}"/>
                </a:ext>
              </a:extLst>
            </p:cNvPr>
            <p:cNvSpPr/>
            <p:nvPr/>
          </p:nvSpPr>
          <p:spPr>
            <a:xfrm>
              <a:off x="544582" y="5138973"/>
              <a:ext cx="1518217" cy="1234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MigrationPath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5D39D4E-7C15-02AF-72EB-2080B28CF854}"/>
              </a:ext>
            </a:extLst>
          </p:cNvPr>
          <p:cNvGrpSpPr/>
          <p:nvPr/>
        </p:nvGrpSpPr>
        <p:grpSpPr>
          <a:xfrm>
            <a:off x="247165" y="163216"/>
            <a:ext cx="4220572" cy="3219308"/>
            <a:chOff x="311987" y="2947652"/>
            <a:chExt cx="4020312" cy="36728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E9CF1BE-3598-2E02-3129-1C1CCCAC8404}"/>
                </a:ext>
              </a:extLst>
            </p:cNvPr>
            <p:cNvSpPr txBox="1"/>
            <p:nvPr/>
          </p:nvSpPr>
          <p:spPr>
            <a:xfrm>
              <a:off x="1575689" y="3125028"/>
              <a:ext cx="921052" cy="42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Animals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987518C-E6B1-F899-A394-7E470330C909}"/>
                </a:ext>
              </a:extLst>
            </p:cNvPr>
            <p:cNvSpPr/>
            <p:nvPr/>
          </p:nvSpPr>
          <p:spPr>
            <a:xfrm>
              <a:off x="2476583" y="496553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Animal 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0AB4D7D-EE2F-1E09-83D0-157323D0FB2C}"/>
                </a:ext>
              </a:extLst>
            </p:cNvPr>
            <p:cNvSpPr/>
            <p:nvPr/>
          </p:nvSpPr>
          <p:spPr>
            <a:xfrm>
              <a:off x="449179" y="5122868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animals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4632959" y="1931916"/>
            <a:ext cx="2767585" cy="5552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88130" y="5310231"/>
            <a:ext cx="3177398" cy="5552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2959" y="163216"/>
            <a:ext cx="276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assign_animals_to_habitat</a:t>
            </a:r>
            <a:r>
              <a:rPr lang="en-US" dirty="0" smtClean="0"/>
              <a:t> (both functions)</a:t>
            </a:r>
          </a:p>
          <a:p>
            <a:r>
              <a:rPr lang="en-US" dirty="0" err="1" smtClean="0"/>
              <a:t>get_animals_in_habitat</a:t>
            </a:r>
            <a:r>
              <a:rPr lang="en-US" dirty="0" smtClean="0"/>
              <a:t> (both functions)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67737" y="3635140"/>
            <a:ext cx="301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create_migration_path</a:t>
            </a:r>
            <a:endParaRPr lang="en-US" dirty="0" smtClean="0"/>
          </a:p>
          <a:p>
            <a:r>
              <a:rPr lang="en-US" dirty="0" err="1" smtClean="0"/>
              <a:t>update_migration_path_details</a:t>
            </a:r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 (</a:t>
            </a:r>
            <a:r>
              <a:rPr lang="en-US" dirty="0" err="1" smtClean="0"/>
              <a:t>MigrationPath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Microsoft Office User</cp:lastModifiedBy>
  <cp:revision>4</cp:revision>
  <dcterms:created xsi:type="dcterms:W3CDTF">2024-09-25T23:53:12Z</dcterms:created>
  <dcterms:modified xsi:type="dcterms:W3CDTF">2024-10-08T07:17:53Z</dcterms:modified>
</cp:coreProperties>
</file>