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71" r:id="rId5"/>
    <p:sldId id="265" r:id="rId6"/>
    <p:sldId id="272" r:id="rId7"/>
    <p:sldId id="278" r:id="rId8"/>
    <p:sldId id="280" r:id="rId9"/>
    <p:sldId id="281" r:id="rId10"/>
    <p:sldId id="282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, Winson" initials="YW" lastIdx="1" clrIdx="0">
    <p:extLst>
      <p:ext uri="{19B8F6BF-5375-455C-9EA6-DF929625EA0E}">
        <p15:presenceInfo xmlns:p15="http://schemas.microsoft.com/office/powerpoint/2012/main" userId="Yang, Wi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8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4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7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0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8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8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8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9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7DB66-16AD-4D3E-9476-904D5CB20BD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7DB66-16AD-4D3E-9476-904D5CB20BD0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9423D-6830-4EEE-BEBF-4B7EDECED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81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0DFE-0B86-4663-95E1-FE68CDBC12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BFC4C-70F8-4D63-931D-414F093C1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70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A68CCB-8D05-4BD9-BDDE-EE29FEECE51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387754" y="4388042"/>
            <a:ext cx="111959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5EDC75-7580-4EBA-A325-774C0DF7FACC}"/>
              </a:ext>
            </a:extLst>
          </p:cNvPr>
          <p:cNvSpPr txBox="1"/>
          <p:nvPr/>
        </p:nvSpPr>
        <p:spPr>
          <a:xfrm>
            <a:off x="8507348" y="4203376"/>
            <a:ext cx="300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Face on bottom is angry. Press 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CB9FE86-9FB8-45F2-8BFD-974151AB44A0}"/>
              </a:ext>
            </a:extLst>
          </p:cNvPr>
          <p:cNvGrpSpPr/>
          <p:nvPr/>
        </p:nvGrpSpPr>
        <p:grpSpPr>
          <a:xfrm>
            <a:off x="4194889" y="780975"/>
            <a:ext cx="2894783" cy="4601715"/>
            <a:chOff x="4194889" y="780975"/>
            <a:chExt cx="2894783" cy="46017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3E69C8-8389-4F64-B64F-B1BF66EA84FA}"/>
                </a:ext>
              </a:extLst>
            </p:cNvPr>
            <p:cNvSpPr/>
            <p:nvPr/>
          </p:nvSpPr>
          <p:spPr>
            <a:xfrm>
              <a:off x="4194889" y="780975"/>
              <a:ext cx="2894783" cy="460171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1B2793D-C755-4891-A8CB-6FFF134AA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067194" y="3538871"/>
              <a:ext cx="1150172" cy="1557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169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5F1CA-1121-4121-A125-AE2B0D199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This is the end of the instructions and demonstration.</a:t>
            </a:r>
          </a:p>
          <a:p>
            <a:pPr marL="0" indent="0" algn="ctr">
              <a:buNone/>
            </a:pPr>
            <a:r>
              <a:rPr lang="en-US" dirty="0"/>
              <a:t>Please notify the researcher.</a:t>
            </a:r>
          </a:p>
        </p:txBody>
      </p:sp>
    </p:spTree>
    <p:extLst>
      <p:ext uri="{BB962C8B-B14F-4D97-AF65-F5344CB8AC3E}">
        <p14:creationId xmlns:p14="http://schemas.microsoft.com/office/powerpoint/2010/main" val="358542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5F1CA-1121-4121-A125-AE2B0D199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In this task you will a picture appear on the top of the screen one at a time.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Press </a:t>
            </a:r>
            <a:r>
              <a:rPr lang="en-US" b="1" dirty="0">
                <a:solidFill>
                  <a:srgbClr val="FF0000"/>
                </a:solidFill>
              </a:rPr>
              <a:t>G</a:t>
            </a:r>
            <a:r>
              <a:rPr lang="en-US" b="1" dirty="0"/>
              <a:t> </a:t>
            </a:r>
            <a:r>
              <a:rPr lang="en-US" dirty="0"/>
              <a:t>if the presented face on top is </a:t>
            </a:r>
            <a:r>
              <a:rPr lang="en-US" b="1" dirty="0">
                <a:solidFill>
                  <a:srgbClr val="FF0000"/>
                </a:solidFill>
              </a:rPr>
              <a:t>female</a:t>
            </a:r>
            <a:r>
              <a:rPr lang="en-US" dirty="0"/>
              <a:t>. </a:t>
            </a:r>
          </a:p>
          <a:p>
            <a:pPr marL="0" indent="0" algn="ctr">
              <a:buNone/>
            </a:pPr>
            <a:r>
              <a:rPr lang="en-US" dirty="0"/>
              <a:t>Press </a:t>
            </a:r>
            <a:r>
              <a:rPr lang="en-US" b="1" dirty="0">
                <a:solidFill>
                  <a:srgbClr val="00B0F0"/>
                </a:solidFill>
              </a:rPr>
              <a:t>H</a:t>
            </a:r>
            <a:r>
              <a:rPr lang="en-US" dirty="0"/>
              <a:t> if the presented face on top is </a:t>
            </a:r>
            <a:r>
              <a:rPr lang="en-US" b="1" dirty="0">
                <a:solidFill>
                  <a:srgbClr val="00B0F0"/>
                </a:solidFill>
              </a:rPr>
              <a:t>male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938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5F1CA-1121-4121-A125-AE2B0D199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On some trials, the picture shifts from the top to the bottom. </a:t>
            </a:r>
          </a:p>
          <a:p>
            <a:pPr marL="0" indent="0" algn="ctr">
              <a:buNone/>
            </a:pPr>
            <a:r>
              <a:rPr lang="en-US" dirty="0"/>
              <a:t>If the picture is below, decide if the picture shows a happy or angry face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Press </a:t>
            </a:r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b="1" dirty="0"/>
              <a:t> </a:t>
            </a:r>
            <a:r>
              <a:rPr lang="en-US" dirty="0"/>
              <a:t>if the presented face below is </a:t>
            </a:r>
            <a:r>
              <a:rPr lang="en-US" b="1" dirty="0">
                <a:solidFill>
                  <a:srgbClr val="FF0000"/>
                </a:solidFill>
              </a:rPr>
              <a:t>happy</a:t>
            </a:r>
            <a:r>
              <a:rPr lang="en-US" dirty="0"/>
              <a:t>. </a:t>
            </a:r>
          </a:p>
          <a:p>
            <a:pPr marL="0" indent="0" algn="ctr">
              <a:buNone/>
            </a:pPr>
            <a:r>
              <a:rPr lang="en-US" dirty="0"/>
              <a:t>Press </a:t>
            </a:r>
            <a:r>
              <a:rPr lang="en-US" b="1" dirty="0">
                <a:solidFill>
                  <a:srgbClr val="00B0F0"/>
                </a:solidFill>
              </a:rPr>
              <a:t>N</a:t>
            </a:r>
            <a:r>
              <a:rPr lang="en-US" dirty="0"/>
              <a:t> if the presented face below is </a:t>
            </a:r>
            <a:r>
              <a:rPr lang="en-US" b="1" dirty="0">
                <a:solidFill>
                  <a:srgbClr val="00B0F0"/>
                </a:solidFill>
              </a:rPr>
              <a:t>angry</a:t>
            </a:r>
            <a:r>
              <a:rPr lang="en-US" b="1" dirty="0"/>
              <a:t>.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/>
              <a:t>It is important that you respond as quickly and accurately as possible.</a:t>
            </a:r>
          </a:p>
        </p:txBody>
      </p:sp>
    </p:spTree>
    <p:extLst>
      <p:ext uri="{BB962C8B-B14F-4D97-AF65-F5344CB8AC3E}">
        <p14:creationId xmlns:p14="http://schemas.microsoft.com/office/powerpoint/2010/main" val="89963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5F1CA-1121-4121-A125-AE2B0D199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We will go through a demonstration in the next few slides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165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A68CCB-8D05-4BD9-BDDE-EE29FEECE51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387754" y="1695642"/>
            <a:ext cx="111959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5EDC75-7580-4EBA-A325-774C0DF7FACC}"/>
              </a:ext>
            </a:extLst>
          </p:cNvPr>
          <p:cNvSpPr txBox="1"/>
          <p:nvPr/>
        </p:nvSpPr>
        <p:spPr>
          <a:xfrm>
            <a:off x="8507348" y="1510976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Face on top is female. Press 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368371-B861-4B24-9FC8-C8254E504709}"/>
              </a:ext>
            </a:extLst>
          </p:cNvPr>
          <p:cNvGrpSpPr/>
          <p:nvPr/>
        </p:nvGrpSpPr>
        <p:grpSpPr>
          <a:xfrm>
            <a:off x="4194889" y="789442"/>
            <a:ext cx="2894783" cy="4601715"/>
            <a:chOff x="2239226" y="2423141"/>
            <a:chExt cx="1298597" cy="20643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3E69C8-8389-4F64-B64F-B1BF66EA84FA}"/>
                </a:ext>
              </a:extLst>
            </p:cNvPr>
            <p:cNvSpPr/>
            <p:nvPr/>
          </p:nvSpPr>
          <p:spPr>
            <a:xfrm>
              <a:off x="2239226" y="2423141"/>
              <a:ext cx="1298597" cy="20643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3F39C27-CE35-49F1-AC62-69A7BD1CB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30542" y="2577861"/>
              <a:ext cx="515966" cy="6987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1390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B7BBA1-A201-419E-93D5-DA533C0D7D8E}"/>
              </a:ext>
            </a:extLst>
          </p:cNvPr>
          <p:cNvGrpSpPr/>
          <p:nvPr/>
        </p:nvGrpSpPr>
        <p:grpSpPr>
          <a:xfrm>
            <a:off x="4194889" y="789442"/>
            <a:ext cx="2894783" cy="4601715"/>
            <a:chOff x="4194889" y="789442"/>
            <a:chExt cx="2894783" cy="46017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3E69C8-8389-4F64-B64F-B1BF66EA84FA}"/>
                </a:ext>
              </a:extLst>
            </p:cNvPr>
            <p:cNvSpPr/>
            <p:nvPr/>
          </p:nvSpPr>
          <p:spPr>
            <a:xfrm>
              <a:off x="4194889" y="789442"/>
              <a:ext cx="2894783" cy="460171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26CF07D-C5A6-4E64-BB1A-0A0FE09F3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067194" y="1143502"/>
              <a:ext cx="1150172" cy="1557526"/>
            </a:xfrm>
            <a:prstGeom prst="rect">
              <a:avLst/>
            </a:prstGeom>
          </p:spPr>
        </p:pic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998150-4669-4064-9E84-5CF60E5B513F}"/>
              </a:ext>
            </a:extLst>
          </p:cNvPr>
          <p:cNvCxnSpPr>
            <a:cxnSpLocks/>
          </p:cNvCxnSpPr>
          <p:nvPr/>
        </p:nvCxnSpPr>
        <p:spPr>
          <a:xfrm flipH="1">
            <a:off x="7387754" y="1695642"/>
            <a:ext cx="111959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DFF8D84-F556-4DA2-A9F8-D8BA52B0F355}"/>
              </a:ext>
            </a:extLst>
          </p:cNvPr>
          <p:cNvSpPr txBox="1"/>
          <p:nvPr/>
        </p:nvSpPr>
        <p:spPr>
          <a:xfrm>
            <a:off x="8507348" y="1510976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Face on top is female. Press G</a:t>
            </a:r>
          </a:p>
        </p:txBody>
      </p:sp>
    </p:spTree>
    <p:extLst>
      <p:ext uri="{BB962C8B-B14F-4D97-AF65-F5344CB8AC3E}">
        <p14:creationId xmlns:p14="http://schemas.microsoft.com/office/powerpoint/2010/main" val="48369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1F7F71C-A431-41ED-9F4D-34541348D9FA}"/>
              </a:ext>
            </a:extLst>
          </p:cNvPr>
          <p:cNvGrpSpPr/>
          <p:nvPr/>
        </p:nvGrpSpPr>
        <p:grpSpPr>
          <a:xfrm>
            <a:off x="4194889" y="789442"/>
            <a:ext cx="2894783" cy="4601715"/>
            <a:chOff x="4194889" y="789442"/>
            <a:chExt cx="2894783" cy="46017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3E69C8-8389-4F64-B64F-B1BF66EA84FA}"/>
                </a:ext>
              </a:extLst>
            </p:cNvPr>
            <p:cNvSpPr/>
            <p:nvPr/>
          </p:nvSpPr>
          <p:spPr>
            <a:xfrm>
              <a:off x="4194889" y="789442"/>
              <a:ext cx="2894783" cy="460171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C2F6B23-84D7-4635-ABF4-B5FC6FE70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067194" y="1143502"/>
              <a:ext cx="1150171" cy="1557526"/>
            </a:xfrm>
            <a:prstGeom prst="rect">
              <a:avLst/>
            </a:prstGeom>
          </p:spPr>
        </p:pic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D87256-31BE-45A6-876F-750367FD3862}"/>
              </a:ext>
            </a:extLst>
          </p:cNvPr>
          <p:cNvCxnSpPr>
            <a:cxnSpLocks/>
          </p:cNvCxnSpPr>
          <p:nvPr/>
        </p:nvCxnSpPr>
        <p:spPr>
          <a:xfrm flipH="1">
            <a:off x="7387754" y="1695642"/>
            <a:ext cx="111959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271C3E-2FF2-4F74-973E-1E2A68ADE041}"/>
              </a:ext>
            </a:extLst>
          </p:cNvPr>
          <p:cNvSpPr txBox="1"/>
          <p:nvPr/>
        </p:nvSpPr>
        <p:spPr>
          <a:xfrm>
            <a:off x="8507348" y="1510976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Face on top is male. Press H</a:t>
            </a:r>
          </a:p>
        </p:txBody>
      </p:sp>
    </p:spTree>
    <p:extLst>
      <p:ext uri="{BB962C8B-B14F-4D97-AF65-F5344CB8AC3E}">
        <p14:creationId xmlns:p14="http://schemas.microsoft.com/office/powerpoint/2010/main" val="399626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A68CCB-8D05-4BD9-BDDE-EE29FEECE51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387754" y="4388042"/>
            <a:ext cx="111959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5EDC75-7580-4EBA-A325-774C0DF7FACC}"/>
              </a:ext>
            </a:extLst>
          </p:cNvPr>
          <p:cNvSpPr txBox="1"/>
          <p:nvPr/>
        </p:nvSpPr>
        <p:spPr>
          <a:xfrm>
            <a:off x="8507348" y="4203376"/>
            <a:ext cx="300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Face on bottom is angry. Press 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368371-B861-4B24-9FC8-C8254E504709}"/>
              </a:ext>
            </a:extLst>
          </p:cNvPr>
          <p:cNvGrpSpPr/>
          <p:nvPr/>
        </p:nvGrpSpPr>
        <p:grpSpPr>
          <a:xfrm>
            <a:off x="4194889" y="780975"/>
            <a:ext cx="2894783" cy="4601715"/>
            <a:chOff x="2239226" y="2423141"/>
            <a:chExt cx="1298597" cy="20643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3E69C8-8389-4F64-B64F-B1BF66EA84FA}"/>
                </a:ext>
              </a:extLst>
            </p:cNvPr>
            <p:cNvSpPr/>
            <p:nvPr/>
          </p:nvSpPr>
          <p:spPr>
            <a:xfrm>
              <a:off x="2239226" y="2423141"/>
              <a:ext cx="1298597" cy="20643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3F39C27-CE35-49F1-AC62-69A7BD1CB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30542" y="3660331"/>
              <a:ext cx="515966" cy="6987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240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A68CCB-8D05-4BD9-BDDE-EE29FEECE51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387754" y="4388042"/>
            <a:ext cx="111959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5EDC75-7580-4EBA-A325-774C0DF7FACC}"/>
              </a:ext>
            </a:extLst>
          </p:cNvPr>
          <p:cNvSpPr txBox="1"/>
          <p:nvPr/>
        </p:nvSpPr>
        <p:spPr>
          <a:xfrm>
            <a:off x="8507348" y="4203376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Face on bottom is happy. Press 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D49323-C6A1-4246-8F3E-85F8FF09DB67}"/>
              </a:ext>
            </a:extLst>
          </p:cNvPr>
          <p:cNvGrpSpPr/>
          <p:nvPr/>
        </p:nvGrpSpPr>
        <p:grpSpPr>
          <a:xfrm>
            <a:off x="4194889" y="780975"/>
            <a:ext cx="2894783" cy="4601715"/>
            <a:chOff x="4194889" y="780975"/>
            <a:chExt cx="2894783" cy="46017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3E69C8-8389-4F64-B64F-B1BF66EA84FA}"/>
                </a:ext>
              </a:extLst>
            </p:cNvPr>
            <p:cNvSpPr/>
            <p:nvPr/>
          </p:nvSpPr>
          <p:spPr>
            <a:xfrm>
              <a:off x="4194889" y="780975"/>
              <a:ext cx="2894783" cy="460171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7100211-1901-43F0-A5F1-998F04CB4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067194" y="3538873"/>
              <a:ext cx="1150172" cy="1557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823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Custom 1">
      <a:majorFont>
        <a:latin typeface="Adobe Devanagari"/>
        <a:ea typeface=""/>
        <a:cs typeface=""/>
      </a:majorFont>
      <a:minorFont>
        <a:latin typeface="Adobe Devanaga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186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Adobe Devanagari</vt:lpstr>
      <vt:lpstr>Arial</vt:lpstr>
      <vt:lpstr>Office Theme</vt:lpstr>
      <vt:lpstr>Welcome!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</dc:title>
  <dc:creator>Yang, Winson</dc:creator>
  <cp:lastModifiedBy>Yang, Winson</cp:lastModifiedBy>
  <cp:revision>35</cp:revision>
  <dcterms:created xsi:type="dcterms:W3CDTF">2021-08-30T18:04:25Z</dcterms:created>
  <dcterms:modified xsi:type="dcterms:W3CDTF">2022-01-14T21:37:42Z</dcterms:modified>
</cp:coreProperties>
</file>