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74" r:id="rId6"/>
    <p:sldId id="275" r:id="rId7"/>
    <p:sldId id="273" r:id="rId8"/>
    <p:sldId id="271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76" r:id="rId18"/>
    <p:sldId id="269" r:id="rId19"/>
    <p:sldId id="277" r:id="rId20"/>
    <p:sldId id="278" r:id="rId21"/>
    <p:sldId id="27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, Winson" initials="YW" lastIdx="1" clrIdx="0">
    <p:extLst>
      <p:ext uri="{19B8F6BF-5375-455C-9EA6-DF929625EA0E}">
        <p15:presenceInfo xmlns:p15="http://schemas.microsoft.com/office/powerpoint/2012/main" userId="Yang, Wi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8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4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7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0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8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8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8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9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7DB66-16AD-4D3E-9476-904D5CB20BD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81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0DFE-0B86-4663-95E1-FE68CDBC12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BFC4C-70F8-4D63-931D-414F093C1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7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5EBAC0-D53D-4EA9-B71F-B4ABEF313ECB}"/>
              </a:ext>
            </a:extLst>
          </p:cNvPr>
          <p:cNvSpPr txBox="1"/>
          <p:nvPr/>
        </p:nvSpPr>
        <p:spPr>
          <a:xfrm>
            <a:off x="5847374" y="847899"/>
            <a:ext cx="49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184E1D-CF59-4C96-8CCE-250D00DBE68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771229"/>
            <a:ext cx="0" cy="2875586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780B0A6-9031-423A-8AC2-37C18347E369}"/>
              </a:ext>
            </a:extLst>
          </p:cNvPr>
          <p:cNvSpPr/>
          <p:nvPr/>
        </p:nvSpPr>
        <p:spPr>
          <a:xfrm>
            <a:off x="5961613" y="2019994"/>
            <a:ext cx="275706" cy="275706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68CCB-8D05-4BD9-BDDE-EE29FEECE51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650182" y="1246909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5EDC75-7580-4EBA-A325-774C0DF7FACC}"/>
              </a:ext>
            </a:extLst>
          </p:cNvPr>
          <p:cNvSpPr txBox="1"/>
          <p:nvPr/>
        </p:nvSpPr>
        <p:spPr>
          <a:xfrm>
            <a:off x="7769776" y="1062243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number. Press J</a:t>
            </a:r>
          </a:p>
        </p:txBody>
      </p:sp>
    </p:spTree>
    <p:extLst>
      <p:ext uri="{BB962C8B-B14F-4D97-AF65-F5344CB8AC3E}">
        <p14:creationId xmlns:p14="http://schemas.microsoft.com/office/powerpoint/2010/main" val="127871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5EBAC0-D53D-4EA9-B71F-B4ABEF313ECB}"/>
              </a:ext>
            </a:extLst>
          </p:cNvPr>
          <p:cNvSpPr txBox="1"/>
          <p:nvPr/>
        </p:nvSpPr>
        <p:spPr>
          <a:xfrm>
            <a:off x="5847374" y="847899"/>
            <a:ext cx="49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184E1D-CF59-4C96-8CCE-250D00DBE68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771229"/>
            <a:ext cx="0" cy="2875586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780B0A6-9031-423A-8AC2-37C18347E369}"/>
              </a:ext>
            </a:extLst>
          </p:cNvPr>
          <p:cNvSpPr/>
          <p:nvPr/>
        </p:nvSpPr>
        <p:spPr>
          <a:xfrm>
            <a:off x="5961613" y="2019994"/>
            <a:ext cx="275706" cy="275706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68CCB-8D05-4BD9-BDDE-EE29FEECE51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650182" y="1246909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5EDC75-7580-4EBA-A325-774C0DF7FACC}"/>
              </a:ext>
            </a:extLst>
          </p:cNvPr>
          <p:cNvSpPr txBox="1"/>
          <p:nvPr/>
        </p:nvSpPr>
        <p:spPr>
          <a:xfrm>
            <a:off x="7769776" y="1062243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Odd number. Press 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81491-1677-4EE4-AFAE-DADB6416064E}"/>
              </a:ext>
            </a:extLst>
          </p:cNvPr>
          <p:cNvSpPr txBox="1"/>
          <p:nvPr/>
        </p:nvSpPr>
        <p:spPr>
          <a:xfrm>
            <a:off x="5847374" y="4646815"/>
            <a:ext cx="49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35B23B-667E-46EB-B811-2ABC7CFCB5A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535882" y="2185610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82A9FE-C87A-4414-A276-329E8AF62300}"/>
              </a:ext>
            </a:extLst>
          </p:cNvPr>
          <p:cNvSpPr txBox="1"/>
          <p:nvPr/>
        </p:nvSpPr>
        <p:spPr>
          <a:xfrm>
            <a:off x="7655476" y="2000944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 is at top. Ignore bottom number</a:t>
            </a:r>
          </a:p>
        </p:txBody>
      </p:sp>
    </p:spTree>
    <p:extLst>
      <p:ext uri="{BB962C8B-B14F-4D97-AF65-F5344CB8AC3E}">
        <p14:creationId xmlns:p14="http://schemas.microsoft.com/office/powerpoint/2010/main" val="338034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5EBAC0-D53D-4EA9-B71F-B4ABEF313ECB}"/>
              </a:ext>
            </a:extLst>
          </p:cNvPr>
          <p:cNvSpPr txBox="1"/>
          <p:nvPr/>
        </p:nvSpPr>
        <p:spPr>
          <a:xfrm>
            <a:off x="5847374" y="847899"/>
            <a:ext cx="49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184E1D-CF59-4C96-8CCE-250D00DBE68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771229"/>
            <a:ext cx="0" cy="2875586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780B0A6-9031-423A-8AC2-37C18347E369}"/>
              </a:ext>
            </a:extLst>
          </p:cNvPr>
          <p:cNvSpPr/>
          <p:nvPr/>
        </p:nvSpPr>
        <p:spPr>
          <a:xfrm>
            <a:off x="5961613" y="2019994"/>
            <a:ext cx="275706" cy="275706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68CCB-8D05-4BD9-BDDE-EE29FEECE51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650182" y="1246909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5EDC75-7580-4EBA-A325-774C0DF7FACC}"/>
              </a:ext>
            </a:extLst>
          </p:cNvPr>
          <p:cNvSpPr txBox="1"/>
          <p:nvPr/>
        </p:nvSpPr>
        <p:spPr>
          <a:xfrm>
            <a:off x="7769776" y="1062243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Odd number. Press F</a:t>
            </a:r>
          </a:p>
        </p:txBody>
      </p:sp>
    </p:spTree>
    <p:extLst>
      <p:ext uri="{BB962C8B-B14F-4D97-AF65-F5344CB8AC3E}">
        <p14:creationId xmlns:p14="http://schemas.microsoft.com/office/powerpoint/2010/main" val="3684722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5EBAC0-D53D-4EA9-B71F-B4ABEF313ECB}"/>
              </a:ext>
            </a:extLst>
          </p:cNvPr>
          <p:cNvSpPr txBox="1"/>
          <p:nvPr/>
        </p:nvSpPr>
        <p:spPr>
          <a:xfrm>
            <a:off x="5847374" y="847899"/>
            <a:ext cx="49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184E1D-CF59-4C96-8CCE-250D00DBE68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771229"/>
            <a:ext cx="0" cy="2875586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780B0A6-9031-423A-8AC2-37C18347E369}"/>
              </a:ext>
            </a:extLst>
          </p:cNvPr>
          <p:cNvSpPr/>
          <p:nvPr/>
        </p:nvSpPr>
        <p:spPr>
          <a:xfrm>
            <a:off x="5961613" y="2019994"/>
            <a:ext cx="275706" cy="275706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68CCB-8D05-4BD9-BDDE-EE29FEECE51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650182" y="1246909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5EDC75-7580-4EBA-A325-774C0DF7FACC}"/>
              </a:ext>
            </a:extLst>
          </p:cNvPr>
          <p:cNvSpPr txBox="1"/>
          <p:nvPr/>
        </p:nvSpPr>
        <p:spPr>
          <a:xfrm>
            <a:off x="7769776" y="1062243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Odd number. Press F</a:t>
            </a:r>
          </a:p>
        </p:txBody>
      </p:sp>
    </p:spTree>
    <p:extLst>
      <p:ext uri="{BB962C8B-B14F-4D97-AF65-F5344CB8AC3E}">
        <p14:creationId xmlns:p14="http://schemas.microsoft.com/office/powerpoint/2010/main" val="1111390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5EBAC0-D53D-4EA9-B71F-B4ABEF313ECB}"/>
              </a:ext>
            </a:extLst>
          </p:cNvPr>
          <p:cNvSpPr txBox="1"/>
          <p:nvPr/>
        </p:nvSpPr>
        <p:spPr>
          <a:xfrm>
            <a:off x="5847374" y="847899"/>
            <a:ext cx="49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184E1D-CF59-4C96-8CCE-250D00DBE68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771229"/>
            <a:ext cx="0" cy="2875586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780B0A6-9031-423A-8AC2-37C18347E369}"/>
              </a:ext>
            </a:extLst>
          </p:cNvPr>
          <p:cNvSpPr/>
          <p:nvPr/>
        </p:nvSpPr>
        <p:spPr>
          <a:xfrm>
            <a:off x="5961613" y="3772594"/>
            <a:ext cx="275706" cy="275706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68CCB-8D05-4BD9-BDDE-EE29FEECE51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650182" y="5056909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5EDC75-7580-4EBA-A325-774C0DF7FACC}"/>
              </a:ext>
            </a:extLst>
          </p:cNvPr>
          <p:cNvSpPr txBox="1"/>
          <p:nvPr/>
        </p:nvSpPr>
        <p:spPr>
          <a:xfrm>
            <a:off x="7769776" y="4872243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than 5. Press 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81491-1677-4EE4-AFAE-DADB6416064E}"/>
              </a:ext>
            </a:extLst>
          </p:cNvPr>
          <p:cNvSpPr txBox="1"/>
          <p:nvPr/>
        </p:nvSpPr>
        <p:spPr>
          <a:xfrm>
            <a:off x="5847374" y="4646815"/>
            <a:ext cx="49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35B23B-667E-46EB-B811-2ABC7CFCB5A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535882" y="3892209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82A9FE-C87A-4414-A276-329E8AF62300}"/>
              </a:ext>
            </a:extLst>
          </p:cNvPr>
          <p:cNvSpPr txBox="1"/>
          <p:nvPr/>
        </p:nvSpPr>
        <p:spPr>
          <a:xfrm>
            <a:off x="7655476" y="3707543"/>
            <a:ext cx="418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 is at bottom. Switch to more/less than 5.</a:t>
            </a:r>
          </a:p>
        </p:txBody>
      </p:sp>
    </p:spTree>
    <p:extLst>
      <p:ext uri="{BB962C8B-B14F-4D97-AF65-F5344CB8AC3E}">
        <p14:creationId xmlns:p14="http://schemas.microsoft.com/office/powerpoint/2010/main" val="2920996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5EBAC0-D53D-4EA9-B71F-B4ABEF313ECB}"/>
              </a:ext>
            </a:extLst>
          </p:cNvPr>
          <p:cNvSpPr txBox="1"/>
          <p:nvPr/>
        </p:nvSpPr>
        <p:spPr>
          <a:xfrm>
            <a:off x="5847374" y="847899"/>
            <a:ext cx="49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6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184E1D-CF59-4C96-8CCE-250D00DBE68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771229"/>
            <a:ext cx="0" cy="2875586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780B0A6-9031-423A-8AC2-37C18347E369}"/>
              </a:ext>
            </a:extLst>
          </p:cNvPr>
          <p:cNvSpPr/>
          <p:nvPr/>
        </p:nvSpPr>
        <p:spPr>
          <a:xfrm>
            <a:off x="5961613" y="2019994"/>
            <a:ext cx="275706" cy="275706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68CCB-8D05-4BD9-BDDE-EE29FEECE51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650182" y="1246909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5EDC75-7580-4EBA-A325-774C0DF7FACC}"/>
              </a:ext>
            </a:extLst>
          </p:cNvPr>
          <p:cNvSpPr txBox="1"/>
          <p:nvPr/>
        </p:nvSpPr>
        <p:spPr>
          <a:xfrm>
            <a:off x="7769776" y="1062243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number. Press J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091362-C2EB-4614-8A38-C71880B75EB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573982" y="2204660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FD370F-64FE-4F72-8A44-0037404EEDC2}"/>
              </a:ext>
            </a:extLst>
          </p:cNvPr>
          <p:cNvSpPr txBox="1"/>
          <p:nvPr/>
        </p:nvSpPr>
        <p:spPr>
          <a:xfrm>
            <a:off x="7693576" y="2019994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 is at top. Do odd/even.</a:t>
            </a:r>
          </a:p>
        </p:txBody>
      </p:sp>
    </p:spTree>
    <p:extLst>
      <p:ext uri="{BB962C8B-B14F-4D97-AF65-F5344CB8AC3E}">
        <p14:creationId xmlns:p14="http://schemas.microsoft.com/office/powerpoint/2010/main" val="287124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5EBAC0-D53D-4EA9-B71F-B4ABEF313ECB}"/>
              </a:ext>
            </a:extLst>
          </p:cNvPr>
          <p:cNvSpPr txBox="1"/>
          <p:nvPr/>
        </p:nvSpPr>
        <p:spPr>
          <a:xfrm>
            <a:off x="5847374" y="847899"/>
            <a:ext cx="49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184E1D-CF59-4C96-8CCE-250D00DBE68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771229"/>
            <a:ext cx="0" cy="2875586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780B0A6-9031-423A-8AC2-37C18347E369}"/>
              </a:ext>
            </a:extLst>
          </p:cNvPr>
          <p:cNvSpPr/>
          <p:nvPr/>
        </p:nvSpPr>
        <p:spPr>
          <a:xfrm>
            <a:off x="5961613" y="2019994"/>
            <a:ext cx="275706" cy="275706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68CCB-8D05-4BD9-BDDE-EE29FEECE51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650182" y="1246909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5EDC75-7580-4EBA-A325-774C0DF7FACC}"/>
              </a:ext>
            </a:extLst>
          </p:cNvPr>
          <p:cNvSpPr txBox="1"/>
          <p:nvPr/>
        </p:nvSpPr>
        <p:spPr>
          <a:xfrm>
            <a:off x="7769776" y="1062243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number. Press J</a:t>
            </a:r>
          </a:p>
        </p:txBody>
      </p:sp>
    </p:spTree>
    <p:extLst>
      <p:ext uri="{BB962C8B-B14F-4D97-AF65-F5344CB8AC3E}">
        <p14:creationId xmlns:p14="http://schemas.microsoft.com/office/powerpoint/2010/main" val="2292552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5EBAC0-D53D-4EA9-B71F-B4ABEF313ECB}"/>
              </a:ext>
            </a:extLst>
          </p:cNvPr>
          <p:cNvSpPr txBox="1"/>
          <p:nvPr/>
        </p:nvSpPr>
        <p:spPr>
          <a:xfrm>
            <a:off x="5847374" y="847899"/>
            <a:ext cx="49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8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184E1D-CF59-4C96-8CCE-250D00DBE68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771229"/>
            <a:ext cx="0" cy="2875586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780B0A6-9031-423A-8AC2-37C18347E369}"/>
              </a:ext>
            </a:extLst>
          </p:cNvPr>
          <p:cNvSpPr/>
          <p:nvPr/>
        </p:nvSpPr>
        <p:spPr>
          <a:xfrm>
            <a:off x="5961613" y="2019994"/>
            <a:ext cx="275706" cy="275706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68CCB-8D05-4BD9-BDDE-EE29FEECE51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650182" y="1246909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5EDC75-7580-4EBA-A325-774C0DF7FACC}"/>
              </a:ext>
            </a:extLst>
          </p:cNvPr>
          <p:cNvSpPr txBox="1"/>
          <p:nvPr/>
        </p:nvSpPr>
        <p:spPr>
          <a:xfrm>
            <a:off x="7769776" y="1062243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number. Press J</a:t>
            </a:r>
          </a:p>
        </p:txBody>
      </p:sp>
    </p:spTree>
    <p:extLst>
      <p:ext uri="{BB962C8B-B14F-4D97-AF65-F5344CB8AC3E}">
        <p14:creationId xmlns:p14="http://schemas.microsoft.com/office/powerpoint/2010/main" val="708189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5EBAC0-D53D-4EA9-B71F-B4ABEF313ECB}"/>
              </a:ext>
            </a:extLst>
          </p:cNvPr>
          <p:cNvSpPr txBox="1"/>
          <p:nvPr/>
        </p:nvSpPr>
        <p:spPr>
          <a:xfrm>
            <a:off x="5847374" y="847899"/>
            <a:ext cx="49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184E1D-CF59-4C96-8CCE-250D00DBE68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771229"/>
            <a:ext cx="0" cy="2875586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780B0A6-9031-423A-8AC2-37C18347E369}"/>
              </a:ext>
            </a:extLst>
          </p:cNvPr>
          <p:cNvSpPr/>
          <p:nvPr/>
        </p:nvSpPr>
        <p:spPr>
          <a:xfrm>
            <a:off x="5961613" y="3772594"/>
            <a:ext cx="275706" cy="275706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68CCB-8D05-4BD9-BDDE-EE29FEECE51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650182" y="5056909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5EDC75-7580-4EBA-A325-774C0DF7FACC}"/>
              </a:ext>
            </a:extLst>
          </p:cNvPr>
          <p:cNvSpPr txBox="1"/>
          <p:nvPr/>
        </p:nvSpPr>
        <p:spPr>
          <a:xfrm>
            <a:off x="7769776" y="4872243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than 5. Press 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81491-1677-4EE4-AFAE-DADB6416064E}"/>
              </a:ext>
            </a:extLst>
          </p:cNvPr>
          <p:cNvSpPr txBox="1"/>
          <p:nvPr/>
        </p:nvSpPr>
        <p:spPr>
          <a:xfrm>
            <a:off x="5847374" y="4646815"/>
            <a:ext cx="49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8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35B23B-667E-46EB-B811-2ABC7CFCB5A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535882" y="3892209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82A9FE-C87A-4414-A276-329E8AF62300}"/>
              </a:ext>
            </a:extLst>
          </p:cNvPr>
          <p:cNvSpPr txBox="1"/>
          <p:nvPr/>
        </p:nvSpPr>
        <p:spPr>
          <a:xfrm>
            <a:off x="7655476" y="3707543"/>
            <a:ext cx="418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 is at bottom. Switch to more/less than 5.</a:t>
            </a:r>
          </a:p>
        </p:txBody>
      </p:sp>
    </p:spTree>
    <p:extLst>
      <p:ext uri="{BB962C8B-B14F-4D97-AF65-F5344CB8AC3E}">
        <p14:creationId xmlns:p14="http://schemas.microsoft.com/office/powerpoint/2010/main" val="3197287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5EBAC0-D53D-4EA9-B71F-B4ABEF313ECB}"/>
              </a:ext>
            </a:extLst>
          </p:cNvPr>
          <p:cNvSpPr txBox="1"/>
          <p:nvPr/>
        </p:nvSpPr>
        <p:spPr>
          <a:xfrm>
            <a:off x="5847374" y="847899"/>
            <a:ext cx="49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8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184E1D-CF59-4C96-8CCE-250D00DBE68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771229"/>
            <a:ext cx="0" cy="2875586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780B0A6-9031-423A-8AC2-37C18347E369}"/>
              </a:ext>
            </a:extLst>
          </p:cNvPr>
          <p:cNvSpPr/>
          <p:nvPr/>
        </p:nvSpPr>
        <p:spPr>
          <a:xfrm>
            <a:off x="5961613" y="2019994"/>
            <a:ext cx="275706" cy="275706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68CCB-8D05-4BD9-BDDE-EE29FEECE51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650182" y="1246909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5EDC75-7580-4EBA-A325-774C0DF7FACC}"/>
              </a:ext>
            </a:extLst>
          </p:cNvPr>
          <p:cNvSpPr txBox="1"/>
          <p:nvPr/>
        </p:nvSpPr>
        <p:spPr>
          <a:xfrm>
            <a:off x="7769776" y="1062243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number. Press J</a:t>
            </a:r>
          </a:p>
        </p:txBody>
      </p:sp>
    </p:spTree>
    <p:extLst>
      <p:ext uri="{BB962C8B-B14F-4D97-AF65-F5344CB8AC3E}">
        <p14:creationId xmlns:p14="http://schemas.microsoft.com/office/powerpoint/2010/main" val="192471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5F1CA-1121-4121-A125-AE2B0D199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In this task you will see numbers from 1-9 (excluding 5) appear on the top of the screen one at a time. There will also be a vertical line with a circle on the line.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There will also be a vertical line with a circle on the line on the top half.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Press </a:t>
            </a: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/>
              <a:t> </a:t>
            </a:r>
            <a:r>
              <a:rPr lang="en-US" dirty="0"/>
              <a:t>if the number is an </a:t>
            </a:r>
            <a:r>
              <a:rPr lang="en-US" b="1" dirty="0">
                <a:solidFill>
                  <a:srgbClr val="FF0000"/>
                </a:solidFill>
              </a:rPr>
              <a:t>odd number</a:t>
            </a:r>
            <a:r>
              <a:rPr lang="en-US" dirty="0"/>
              <a:t>. </a:t>
            </a:r>
          </a:p>
          <a:p>
            <a:pPr marL="0" indent="0" algn="ctr">
              <a:buNone/>
            </a:pPr>
            <a:r>
              <a:rPr lang="en-US" dirty="0"/>
              <a:t>Press </a:t>
            </a:r>
            <a:r>
              <a:rPr lang="en-US" b="1" dirty="0">
                <a:solidFill>
                  <a:srgbClr val="00B0F0"/>
                </a:solidFill>
              </a:rPr>
              <a:t>J</a:t>
            </a:r>
            <a:r>
              <a:rPr lang="en-US" dirty="0"/>
              <a:t> if the number is an </a:t>
            </a:r>
            <a:r>
              <a:rPr lang="en-US" b="1" dirty="0">
                <a:solidFill>
                  <a:srgbClr val="00B0F0"/>
                </a:solidFill>
              </a:rPr>
              <a:t>even number</a:t>
            </a:r>
            <a:r>
              <a:rPr lang="en-US" b="1" dirty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It is important that you respond as quickly and accurately as possible.</a:t>
            </a:r>
          </a:p>
        </p:txBody>
      </p:sp>
    </p:spTree>
    <p:extLst>
      <p:ext uri="{BB962C8B-B14F-4D97-AF65-F5344CB8AC3E}">
        <p14:creationId xmlns:p14="http://schemas.microsoft.com/office/powerpoint/2010/main" val="2629389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5EBAC0-D53D-4EA9-B71F-B4ABEF313ECB}"/>
              </a:ext>
            </a:extLst>
          </p:cNvPr>
          <p:cNvSpPr txBox="1"/>
          <p:nvPr/>
        </p:nvSpPr>
        <p:spPr>
          <a:xfrm>
            <a:off x="5847374" y="847899"/>
            <a:ext cx="49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184E1D-CF59-4C96-8CCE-250D00DBE68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771229"/>
            <a:ext cx="0" cy="2875586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780B0A6-9031-423A-8AC2-37C18347E369}"/>
              </a:ext>
            </a:extLst>
          </p:cNvPr>
          <p:cNvSpPr/>
          <p:nvPr/>
        </p:nvSpPr>
        <p:spPr>
          <a:xfrm>
            <a:off x="5961613" y="2019994"/>
            <a:ext cx="275706" cy="275706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68CCB-8D05-4BD9-BDDE-EE29FEECE51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650182" y="1246909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5EDC75-7580-4EBA-A325-774C0DF7FACC}"/>
              </a:ext>
            </a:extLst>
          </p:cNvPr>
          <p:cNvSpPr txBox="1"/>
          <p:nvPr/>
        </p:nvSpPr>
        <p:spPr>
          <a:xfrm>
            <a:off x="7769776" y="1062243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Odd number. Press F</a:t>
            </a:r>
          </a:p>
        </p:txBody>
      </p:sp>
    </p:spTree>
    <p:extLst>
      <p:ext uri="{BB962C8B-B14F-4D97-AF65-F5344CB8AC3E}">
        <p14:creationId xmlns:p14="http://schemas.microsoft.com/office/powerpoint/2010/main" val="3237874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5EBAC0-D53D-4EA9-B71F-B4ABEF313ECB}"/>
              </a:ext>
            </a:extLst>
          </p:cNvPr>
          <p:cNvSpPr txBox="1"/>
          <p:nvPr/>
        </p:nvSpPr>
        <p:spPr>
          <a:xfrm>
            <a:off x="5847374" y="847899"/>
            <a:ext cx="49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184E1D-CF59-4C96-8CCE-250D00DBE68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771229"/>
            <a:ext cx="0" cy="2875586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780B0A6-9031-423A-8AC2-37C18347E369}"/>
              </a:ext>
            </a:extLst>
          </p:cNvPr>
          <p:cNvSpPr/>
          <p:nvPr/>
        </p:nvSpPr>
        <p:spPr>
          <a:xfrm>
            <a:off x="5961613" y="3046230"/>
            <a:ext cx="275706" cy="275706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68CCB-8D05-4BD9-BDDE-EE29FEECE51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650182" y="1246909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5EDC75-7580-4EBA-A325-774C0DF7FACC}"/>
              </a:ext>
            </a:extLst>
          </p:cNvPr>
          <p:cNvSpPr txBox="1"/>
          <p:nvPr/>
        </p:nvSpPr>
        <p:spPr>
          <a:xfrm>
            <a:off x="7769776" y="1062243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Odd number. Press 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DE2645-36AB-479C-9EFC-8E33E01A510A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371707" y="4998099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1612D5-BD5F-46FC-BA84-ACD73AD6C2DB}"/>
              </a:ext>
            </a:extLst>
          </p:cNvPr>
          <p:cNvSpPr txBox="1"/>
          <p:nvPr/>
        </p:nvSpPr>
        <p:spPr>
          <a:xfrm>
            <a:off x="7491301" y="4813433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than 5. Press 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56F6D7-3E22-4C2E-85FC-7AB8FE48A352}"/>
              </a:ext>
            </a:extLst>
          </p:cNvPr>
          <p:cNvSpPr txBox="1"/>
          <p:nvPr/>
        </p:nvSpPr>
        <p:spPr>
          <a:xfrm>
            <a:off x="5858460" y="4646815"/>
            <a:ext cx="49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9A1BD7-F791-4920-8D20-578CEC905E4D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6371706" y="3189362"/>
            <a:ext cx="111959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1F95D2-E8AE-46E6-8300-203B9042CC1C}"/>
              </a:ext>
            </a:extLst>
          </p:cNvPr>
          <p:cNvSpPr txBox="1"/>
          <p:nvPr/>
        </p:nvSpPr>
        <p:spPr>
          <a:xfrm>
            <a:off x="7491301" y="2866196"/>
            <a:ext cx="3805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Circle is at middle. Decide if you want to perform the bottom or top task</a:t>
            </a:r>
          </a:p>
        </p:txBody>
      </p:sp>
    </p:spTree>
    <p:extLst>
      <p:ext uri="{BB962C8B-B14F-4D97-AF65-F5344CB8AC3E}">
        <p14:creationId xmlns:p14="http://schemas.microsoft.com/office/powerpoint/2010/main" val="1151724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5F1CA-1121-4121-A125-AE2B0D199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This is the end of the instructions and demonstration.</a:t>
            </a:r>
          </a:p>
          <a:p>
            <a:pPr marL="0" indent="0" algn="ctr">
              <a:buNone/>
            </a:pPr>
            <a:r>
              <a:rPr lang="en-US" dirty="0"/>
              <a:t>Please notify the researcher.</a:t>
            </a:r>
          </a:p>
        </p:txBody>
      </p:sp>
    </p:spTree>
    <p:extLst>
      <p:ext uri="{BB962C8B-B14F-4D97-AF65-F5344CB8AC3E}">
        <p14:creationId xmlns:p14="http://schemas.microsoft.com/office/powerpoint/2010/main" val="358542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5EBAC0-D53D-4EA9-B71F-B4ABEF313ECB}"/>
              </a:ext>
            </a:extLst>
          </p:cNvPr>
          <p:cNvSpPr txBox="1"/>
          <p:nvPr/>
        </p:nvSpPr>
        <p:spPr>
          <a:xfrm>
            <a:off x="5847374" y="847899"/>
            <a:ext cx="49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184E1D-CF59-4C96-8CCE-250D00DBE68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771229"/>
            <a:ext cx="0" cy="2875586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780B0A6-9031-423A-8AC2-37C18347E369}"/>
              </a:ext>
            </a:extLst>
          </p:cNvPr>
          <p:cNvSpPr/>
          <p:nvPr/>
        </p:nvSpPr>
        <p:spPr>
          <a:xfrm>
            <a:off x="5961613" y="2019994"/>
            <a:ext cx="275706" cy="275706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68CCB-8D05-4BD9-BDDE-EE29FEECE51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650182" y="1246909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5EDC75-7580-4EBA-A325-774C0DF7FACC}"/>
              </a:ext>
            </a:extLst>
          </p:cNvPr>
          <p:cNvSpPr txBox="1"/>
          <p:nvPr/>
        </p:nvSpPr>
        <p:spPr>
          <a:xfrm>
            <a:off x="7769776" y="1062243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Odd number. Press F</a:t>
            </a:r>
          </a:p>
        </p:txBody>
      </p:sp>
    </p:spTree>
    <p:extLst>
      <p:ext uri="{BB962C8B-B14F-4D97-AF65-F5344CB8AC3E}">
        <p14:creationId xmlns:p14="http://schemas.microsoft.com/office/powerpoint/2010/main" val="334635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5F1CA-1121-4121-A125-AE2B0D199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On some trials, a second number will appear below the vertical line.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If the circle is on the top half of the line, continue with the odd-even discrimination for the top number.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If the circle is on the bottom half of the line, you will switch to deciding if the number at the bottom of the screen is lower or greater than 5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Press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b="1" dirty="0"/>
              <a:t> </a:t>
            </a:r>
            <a:r>
              <a:rPr lang="en-US" dirty="0"/>
              <a:t>if the number is </a:t>
            </a:r>
            <a:r>
              <a:rPr lang="en-US" b="1" dirty="0">
                <a:solidFill>
                  <a:srgbClr val="FF0000"/>
                </a:solidFill>
              </a:rPr>
              <a:t>less than 5</a:t>
            </a:r>
            <a:r>
              <a:rPr lang="en-US" dirty="0"/>
              <a:t>. </a:t>
            </a:r>
          </a:p>
          <a:p>
            <a:pPr marL="0" indent="0" algn="ctr">
              <a:buNone/>
            </a:pPr>
            <a:r>
              <a:rPr lang="en-US" dirty="0"/>
              <a:t>Press </a:t>
            </a:r>
            <a:r>
              <a:rPr lang="en-US" b="1" dirty="0">
                <a:solidFill>
                  <a:srgbClr val="00B0F0"/>
                </a:solidFill>
              </a:rPr>
              <a:t>K</a:t>
            </a:r>
            <a:r>
              <a:rPr lang="en-US" dirty="0"/>
              <a:t> if the number is </a:t>
            </a:r>
            <a:r>
              <a:rPr lang="en-US" b="1" dirty="0">
                <a:solidFill>
                  <a:srgbClr val="00B0F0"/>
                </a:solidFill>
              </a:rPr>
              <a:t>more than 5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963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5EBAC0-D53D-4EA9-B71F-B4ABEF313ECB}"/>
              </a:ext>
            </a:extLst>
          </p:cNvPr>
          <p:cNvSpPr txBox="1"/>
          <p:nvPr/>
        </p:nvSpPr>
        <p:spPr>
          <a:xfrm>
            <a:off x="5847374" y="847899"/>
            <a:ext cx="49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184E1D-CF59-4C96-8CCE-250D00DBE68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771229"/>
            <a:ext cx="0" cy="2875586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780B0A6-9031-423A-8AC2-37C18347E369}"/>
              </a:ext>
            </a:extLst>
          </p:cNvPr>
          <p:cNvSpPr/>
          <p:nvPr/>
        </p:nvSpPr>
        <p:spPr>
          <a:xfrm>
            <a:off x="5961613" y="2019994"/>
            <a:ext cx="275706" cy="275706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68CCB-8D05-4BD9-BDDE-EE29FEECE51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650182" y="1246909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5EDC75-7580-4EBA-A325-774C0DF7FACC}"/>
              </a:ext>
            </a:extLst>
          </p:cNvPr>
          <p:cNvSpPr txBox="1"/>
          <p:nvPr/>
        </p:nvSpPr>
        <p:spPr>
          <a:xfrm>
            <a:off x="7769776" y="1062243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Odd number. Press 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81491-1677-4EE4-AFAE-DADB6416064E}"/>
              </a:ext>
            </a:extLst>
          </p:cNvPr>
          <p:cNvSpPr txBox="1"/>
          <p:nvPr/>
        </p:nvSpPr>
        <p:spPr>
          <a:xfrm>
            <a:off x="5847374" y="4646815"/>
            <a:ext cx="49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35B23B-667E-46EB-B811-2ABC7CFCB5A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535882" y="2185610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82A9FE-C87A-4414-A276-329E8AF62300}"/>
              </a:ext>
            </a:extLst>
          </p:cNvPr>
          <p:cNvSpPr txBox="1"/>
          <p:nvPr/>
        </p:nvSpPr>
        <p:spPr>
          <a:xfrm>
            <a:off x="7655476" y="2000944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 is at top. Ignore bottom number</a:t>
            </a:r>
          </a:p>
        </p:txBody>
      </p:sp>
    </p:spTree>
    <p:extLst>
      <p:ext uri="{BB962C8B-B14F-4D97-AF65-F5344CB8AC3E}">
        <p14:creationId xmlns:p14="http://schemas.microsoft.com/office/powerpoint/2010/main" val="356222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5EBAC0-D53D-4EA9-B71F-B4ABEF313ECB}"/>
              </a:ext>
            </a:extLst>
          </p:cNvPr>
          <p:cNvSpPr txBox="1"/>
          <p:nvPr/>
        </p:nvSpPr>
        <p:spPr>
          <a:xfrm>
            <a:off x="5847374" y="847899"/>
            <a:ext cx="49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184E1D-CF59-4C96-8CCE-250D00DBE68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771229"/>
            <a:ext cx="0" cy="2875586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780B0A6-9031-423A-8AC2-37C18347E369}"/>
              </a:ext>
            </a:extLst>
          </p:cNvPr>
          <p:cNvSpPr/>
          <p:nvPr/>
        </p:nvSpPr>
        <p:spPr>
          <a:xfrm>
            <a:off x="5961613" y="3772594"/>
            <a:ext cx="275706" cy="275706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68CCB-8D05-4BD9-BDDE-EE29FEECE51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650182" y="5056909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5EDC75-7580-4EBA-A325-774C0DF7FACC}"/>
              </a:ext>
            </a:extLst>
          </p:cNvPr>
          <p:cNvSpPr txBox="1"/>
          <p:nvPr/>
        </p:nvSpPr>
        <p:spPr>
          <a:xfrm>
            <a:off x="7769776" y="4872243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than 5. Press 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81491-1677-4EE4-AFAE-DADB6416064E}"/>
              </a:ext>
            </a:extLst>
          </p:cNvPr>
          <p:cNvSpPr txBox="1"/>
          <p:nvPr/>
        </p:nvSpPr>
        <p:spPr>
          <a:xfrm>
            <a:off x="5847374" y="4646815"/>
            <a:ext cx="49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35B23B-667E-46EB-B811-2ABC7CFCB5A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535882" y="3892209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82A9FE-C87A-4414-A276-329E8AF62300}"/>
              </a:ext>
            </a:extLst>
          </p:cNvPr>
          <p:cNvSpPr txBox="1"/>
          <p:nvPr/>
        </p:nvSpPr>
        <p:spPr>
          <a:xfrm>
            <a:off x="7655476" y="3707543"/>
            <a:ext cx="418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 is at bottom. Switch to more/less than 5.</a:t>
            </a:r>
          </a:p>
        </p:txBody>
      </p:sp>
    </p:spTree>
    <p:extLst>
      <p:ext uri="{BB962C8B-B14F-4D97-AF65-F5344CB8AC3E}">
        <p14:creationId xmlns:p14="http://schemas.microsoft.com/office/powerpoint/2010/main" val="74108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5F1CA-1121-4121-A125-AE2B0D199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If the circle is in the middle, you may decide if you want to perform the top or bottom trial.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If you decide to perform the top task (odd/even), press </a:t>
            </a: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/>
              <a:t> </a:t>
            </a:r>
            <a:r>
              <a:rPr lang="en-US" dirty="0"/>
              <a:t>if the number is </a:t>
            </a:r>
            <a:r>
              <a:rPr lang="en-US" b="1" dirty="0">
                <a:solidFill>
                  <a:srgbClr val="FF0000"/>
                </a:solidFill>
              </a:rPr>
              <a:t>odd</a:t>
            </a:r>
            <a:r>
              <a:rPr lang="en-US" dirty="0"/>
              <a:t>, press </a:t>
            </a:r>
            <a:r>
              <a:rPr lang="en-US" b="1" dirty="0">
                <a:solidFill>
                  <a:srgbClr val="00B0F0"/>
                </a:solidFill>
              </a:rPr>
              <a:t>J</a:t>
            </a:r>
            <a:r>
              <a:rPr lang="en-US" dirty="0"/>
              <a:t> if the number is </a:t>
            </a:r>
            <a:r>
              <a:rPr lang="en-US" b="1" dirty="0">
                <a:solidFill>
                  <a:srgbClr val="00B0F0"/>
                </a:solidFill>
              </a:rPr>
              <a:t>even</a:t>
            </a:r>
            <a:r>
              <a:rPr lang="en-US" b="1" dirty="0"/>
              <a:t>.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/>
              <a:t>If you decide to perform the bottom task (less/more than 5), press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b="1" dirty="0"/>
              <a:t> </a:t>
            </a:r>
            <a:r>
              <a:rPr lang="en-US" dirty="0"/>
              <a:t>if the number is </a:t>
            </a:r>
            <a:r>
              <a:rPr lang="en-US" b="1" dirty="0">
                <a:solidFill>
                  <a:srgbClr val="FF0000"/>
                </a:solidFill>
              </a:rPr>
              <a:t>less than 5</a:t>
            </a:r>
            <a:r>
              <a:rPr lang="en-US" dirty="0"/>
              <a:t>, press </a:t>
            </a:r>
            <a:r>
              <a:rPr lang="en-US" b="1" dirty="0">
                <a:solidFill>
                  <a:srgbClr val="00B0F0"/>
                </a:solidFill>
              </a:rPr>
              <a:t>K</a:t>
            </a:r>
            <a:r>
              <a:rPr lang="en-US" dirty="0"/>
              <a:t> if the number is </a:t>
            </a:r>
            <a:r>
              <a:rPr lang="en-US" b="1" dirty="0">
                <a:solidFill>
                  <a:srgbClr val="00B0F0"/>
                </a:solidFill>
              </a:rPr>
              <a:t>more than 5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7400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5F1CA-1121-4121-A125-AE2B0D199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We will go through a demonstration in the next few slides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165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5EBAC0-D53D-4EA9-B71F-B4ABEF313ECB}"/>
              </a:ext>
            </a:extLst>
          </p:cNvPr>
          <p:cNvSpPr txBox="1"/>
          <p:nvPr/>
        </p:nvSpPr>
        <p:spPr>
          <a:xfrm>
            <a:off x="5847374" y="847899"/>
            <a:ext cx="49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8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184E1D-CF59-4C96-8CCE-250D00DBE68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771229"/>
            <a:ext cx="0" cy="2875586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780B0A6-9031-423A-8AC2-37C18347E369}"/>
              </a:ext>
            </a:extLst>
          </p:cNvPr>
          <p:cNvSpPr/>
          <p:nvPr/>
        </p:nvSpPr>
        <p:spPr>
          <a:xfrm>
            <a:off x="5961613" y="2019994"/>
            <a:ext cx="275706" cy="275706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68CCB-8D05-4BD9-BDDE-EE29FEECE51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650182" y="1246909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5EDC75-7580-4EBA-A325-774C0DF7FACC}"/>
              </a:ext>
            </a:extLst>
          </p:cNvPr>
          <p:cNvSpPr txBox="1"/>
          <p:nvPr/>
        </p:nvSpPr>
        <p:spPr>
          <a:xfrm>
            <a:off x="7769776" y="1062243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number. Press J</a:t>
            </a:r>
          </a:p>
        </p:txBody>
      </p:sp>
    </p:spTree>
    <p:extLst>
      <p:ext uri="{BB962C8B-B14F-4D97-AF65-F5344CB8AC3E}">
        <p14:creationId xmlns:p14="http://schemas.microsoft.com/office/powerpoint/2010/main" val="3992007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Custom 1">
      <a:majorFont>
        <a:latin typeface="Adobe Devanagari"/>
        <a:ea typeface=""/>
        <a:cs typeface=""/>
      </a:majorFont>
      <a:minorFont>
        <a:latin typeface="Adobe Devanaga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484</Words>
  <Application>Microsoft Office PowerPoint</Application>
  <PresentationFormat>Widescreen</PresentationFormat>
  <Paragraphs>71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Adobe Devanagari</vt:lpstr>
      <vt:lpstr>Arial</vt:lpstr>
      <vt:lpstr>Office Theme</vt:lpstr>
      <vt:lpstr>Welcome!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Yang, Winson</dc:creator>
  <cp:lastModifiedBy>Yang, Winson</cp:lastModifiedBy>
  <cp:revision>32</cp:revision>
  <dcterms:created xsi:type="dcterms:W3CDTF">2021-08-30T18:04:25Z</dcterms:created>
  <dcterms:modified xsi:type="dcterms:W3CDTF">2021-11-15T18:55:37Z</dcterms:modified>
</cp:coreProperties>
</file>