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Winson" initials="YW" lastIdx="1" clrIdx="0">
    <p:extLst>
      <p:ext uri="{19B8F6BF-5375-455C-9EA6-DF929625EA0E}">
        <p15:presenceInfo xmlns:p15="http://schemas.microsoft.com/office/powerpoint/2012/main" userId="Yang, W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8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DB66-16AD-4D3E-9476-904D5CB20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0DFE-0B86-4663-95E1-FE68CDBC1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BFC4C-70F8-4D63-931D-414F093C1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In this task you will see a picture appear one at a time, followed by a mask, and then a picture with either the word “happy” or “angry” on the picture.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/>
              <a:t> </a:t>
            </a:r>
            <a:r>
              <a:rPr lang="en-US" dirty="0"/>
              <a:t>if the presented face is an </a:t>
            </a:r>
            <a:r>
              <a:rPr lang="en-US" b="1" dirty="0">
                <a:solidFill>
                  <a:srgbClr val="FF0000"/>
                </a:solidFill>
              </a:rPr>
              <a:t>angry face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00B0F0"/>
                </a:solidFill>
              </a:rPr>
              <a:t>H</a:t>
            </a:r>
            <a:r>
              <a:rPr lang="en-US" dirty="0"/>
              <a:t> if the presented face is an </a:t>
            </a:r>
            <a:r>
              <a:rPr lang="en-US" b="1" dirty="0">
                <a:solidFill>
                  <a:srgbClr val="00B0F0"/>
                </a:solidFill>
              </a:rPr>
              <a:t>happy face</a:t>
            </a:r>
            <a:r>
              <a:rPr lang="en-US" b="1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important that you respond as quickly and accurately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6293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We will go through a demonstration in the next few slides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165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035D878-6F44-420C-853B-97B3AF1FA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601" y="1733356"/>
            <a:ext cx="2504336" cy="3391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78CBA-76F7-45DD-AF1A-AE21208C78C4}"/>
              </a:ext>
            </a:extLst>
          </p:cNvPr>
          <p:cNvSpPr txBox="1"/>
          <p:nvPr/>
        </p:nvSpPr>
        <p:spPr>
          <a:xfrm>
            <a:off x="5315271" y="2424084"/>
            <a:ext cx="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7388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035D878-6F44-420C-853B-97B3AF1FA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601" y="1733356"/>
            <a:ext cx="2504336" cy="3391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78CBA-76F7-45DD-AF1A-AE21208C78C4}"/>
              </a:ext>
            </a:extLst>
          </p:cNvPr>
          <p:cNvSpPr txBox="1"/>
          <p:nvPr/>
        </p:nvSpPr>
        <p:spPr>
          <a:xfrm>
            <a:off x="5315271" y="2424084"/>
            <a:ext cx="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Angry</a:t>
            </a:r>
          </a:p>
        </p:txBody>
      </p:sp>
    </p:spTree>
    <p:extLst>
      <p:ext uri="{BB962C8B-B14F-4D97-AF65-F5344CB8AC3E}">
        <p14:creationId xmlns:p14="http://schemas.microsoft.com/office/powerpoint/2010/main" val="38133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035D878-6F44-420C-853B-97B3AF1FA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601" y="1733356"/>
            <a:ext cx="2504336" cy="3391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78CBA-76F7-45DD-AF1A-AE21208C78C4}"/>
              </a:ext>
            </a:extLst>
          </p:cNvPr>
          <p:cNvSpPr txBox="1"/>
          <p:nvPr/>
        </p:nvSpPr>
        <p:spPr>
          <a:xfrm>
            <a:off x="5315271" y="2424084"/>
            <a:ext cx="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6957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035D878-6F44-420C-853B-97B3AF1FA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601" y="1733356"/>
            <a:ext cx="2504336" cy="3391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78CBA-76F7-45DD-AF1A-AE21208C78C4}"/>
              </a:ext>
            </a:extLst>
          </p:cNvPr>
          <p:cNvSpPr txBox="1"/>
          <p:nvPr/>
        </p:nvSpPr>
        <p:spPr>
          <a:xfrm>
            <a:off x="5315271" y="2424084"/>
            <a:ext cx="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207596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This is the end of the instructions and demonstration.</a:t>
            </a:r>
          </a:p>
          <a:p>
            <a:pPr marL="0" indent="0" algn="ctr">
              <a:buNone/>
            </a:pPr>
            <a:r>
              <a:rPr lang="en-US" dirty="0"/>
              <a:t>Please notify the researcher.</a:t>
            </a:r>
          </a:p>
        </p:txBody>
      </p:sp>
    </p:spTree>
    <p:extLst>
      <p:ext uri="{BB962C8B-B14F-4D97-AF65-F5344CB8AC3E}">
        <p14:creationId xmlns:p14="http://schemas.microsoft.com/office/powerpoint/2010/main" val="358542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1">
      <a:majorFont>
        <a:latin typeface="Adobe Devanagari"/>
        <a:ea typeface=""/>
        <a:cs typeface=""/>
      </a:majorFont>
      <a:minorFont>
        <a:latin typeface="Adobe Devanaga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105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Adobe Devanagari</vt:lpstr>
      <vt:lpstr>Arial</vt:lpstr>
      <vt:lpstr>Office Theme</vt:lpstr>
      <vt:lpstr>Welcome!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Yang, Winson</dc:creator>
  <cp:lastModifiedBy>Yang, Winson</cp:lastModifiedBy>
  <cp:revision>37</cp:revision>
  <dcterms:created xsi:type="dcterms:W3CDTF">2021-08-30T18:04:25Z</dcterms:created>
  <dcterms:modified xsi:type="dcterms:W3CDTF">2022-01-10T19:10:24Z</dcterms:modified>
</cp:coreProperties>
</file>