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Winson" initials="YW" lastIdx="1" clrIdx="0">
    <p:extLst>
      <p:ext uri="{19B8F6BF-5375-455C-9EA6-DF929625EA0E}">
        <p15:presenceInfo xmlns:p15="http://schemas.microsoft.com/office/powerpoint/2012/main" userId="Yang, W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DB66-16AD-4D3E-9476-904D5CB20BD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DFE-0B86-4663-95E1-FE68CDBC1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FC4C-70F8-4D63-931D-414F093C1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</p:spTree>
    <p:extLst>
      <p:ext uri="{BB962C8B-B14F-4D97-AF65-F5344CB8AC3E}">
        <p14:creationId xmlns:p14="http://schemas.microsoft.com/office/powerpoint/2010/main" val="111139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37725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505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4872243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5. Press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38922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370754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bottom. Switch to more/less than 5.</a:t>
            </a:r>
          </a:p>
        </p:txBody>
      </p:sp>
    </p:spTree>
    <p:extLst>
      <p:ext uri="{BB962C8B-B14F-4D97-AF65-F5344CB8AC3E}">
        <p14:creationId xmlns:p14="http://schemas.microsoft.com/office/powerpoint/2010/main" val="292099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091362-C2EB-4614-8A38-C71880B75EB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73982" y="2204660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FD370F-64FE-4F72-8A44-0037404EEDC2}"/>
              </a:ext>
            </a:extLst>
          </p:cNvPr>
          <p:cNvSpPr txBox="1"/>
          <p:nvPr/>
        </p:nvSpPr>
        <p:spPr>
          <a:xfrm>
            <a:off x="7693576" y="2019994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top. Do odd/even.</a:t>
            </a:r>
          </a:p>
        </p:txBody>
      </p:sp>
    </p:spTree>
    <p:extLst>
      <p:ext uri="{BB962C8B-B14F-4D97-AF65-F5344CB8AC3E}">
        <p14:creationId xmlns:p14="http://schemas.microsoft.com/office/powerpoint/2010/main" val="28712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229255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37725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505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487224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5. Press 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38922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370754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bottom. Switch to more/less than 5.</a:t>
            </a:r>
          </a:p>
        </p:txBody>
      </p:sp>
    </p:spTree>
    <p:extLst>
      <p:ext uri="{BB962C8B-B14F-4D97-AF65-F5344CB8AC3E}">
        <p14:creationId xmlns:p14="http://schemas.microsoft.com/office/powerpoint/2010/main" val="319728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This is the end of the instructions and demonstration.</a:t>
            </a:r>
          </a:p>
          <a:p>
            <a:pPr marL="0" indent="0" algn="ctr">
              <a:buNone/>
            </a:pPr>
            <a:r>
              <a:rPr lang="en-US" dirty="0"/>
              <a:t>Please notify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358542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In this task you will see numbers from 1-9 (excluding 5) appear on the top of the screen one at a time. There will also be a vertical line with a circle on the line.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There will also be a vertical line with a circle on the line on the top half.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 </a:t>
            </a:r>
            <a:r>
              <a:rPr lang="en-US" dirty="0"/>
              <a:t>if the number is an </a:t>
            </a:r>
            <a:r>
              <a:rPr lang="en-US" b="1" dirty="0">
                <a:solidFill>
                  <a:srgbClr val="FF0000"/>
                </a:solidFill>
              </a:rPr>
              <a:t>odd number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J</a:t>
            </a:r>
            <a:r>
              <a:rPr lang="en-US" dirty="0"/>
              <a:t> if the number is an </a:t>
            </a:r>
            <a:r>
              <a:rPr lang="en-US" b="1" dirty="0">
                <a:solidFill>
                  <a:srgbClr val="00B0F0"/>
                </a:solidFill>
              </a:rPr>
              <a:t>even number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important that you respond as quickly and accurately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6293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On some trials, a second number will appear below the vertical line. </a:t>
            </a:r>
          </a:p>
          <a:p>
            <a:pPr marL="0" indent="0" algn="ctr">
              <a:buNone/>
            </a:pPr>
            <a:r>
              <a:rPr lang="en-US" dirty="0"/>
              <a:t>If the circle is on the top half of the line, continue with the odd-even discrimination for the top number.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the circle is on the bottom half of the line, you will switch to deciding if the number at the bottom of the screen is lower or greater than 5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 </a:t>
            </a:r>
            <a:r>
              <a:rPr lang="en-US" dirty="0"/>
              <a:t>if the number is </a:t>
            </a:r>
            <a:r>
              <a:rPr lang="en-US" b="1" dirty="0">
                <a:solidFill>
                  <a:srgbClr val="FF0000"/>
                </a:solidFill>
              </a:rPr>
              <a:t>less than 5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J</a:t>
            </a:r>
            <a:r>
              <a:rPr lang="en-US" dirty="0"/>
              <a:t> if the number is </a:t>
            </a:r>
            <a:r>
              <a:rPr lang="en-US" b="1" dirty="0">
                <a:solidFill>
                  <a:srgbClr val="00B0F0"/>
                </a:solidFill>
              </a:rPr>
              <a:t>more than 5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63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We will go through a demonstration in the next few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16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</p:spTree>
    <p:extLst>
      <p:ext uri="{BB962C8B-B14F-4D97-AF65-F5344CB8AC3E}">
        <p14:creationId xmlns:p14="http://schemas.microsoft.com/office/powerpoint/2010/main" val="334635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399200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127871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2185610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200094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top. Ignore bottom number</a:t>
            </a:r>
          </a:p>
        </p:txBody>
      </p:sp>
    </p:spTree>
    <p:extLst>
      <p:ext uri="{BB962C8B-B14F-4D97-AF65-F5344CB8AC3E}">
        <p14:creationId xmlns:p14="http://schemas.microsoft.com/office/powerpoint/2010/main" val="338034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</p:spTree>
    <p:extLst>
      <p:ext uri="{BB962C8B-B14F-4D97-AF65-F5344CB8AC3E}">
        <p14:creationId xmlns:p14="http://schemas.microsoft.com/office/powerpoint/2010/main" val="36847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Adobe Devanagari"/>
        <a:ea typeface=""/>
        <a:cs typeface=""/>
      </a:majorFont>
      <a:minorFont>
        <a:latin typeface="Adobe Devanaga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315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Adobe Devanagari</vt:lpstr>
      <vt:lpstr>Arial</vt:lpstr>
      <vt:lpstr>Office Theme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Yang, Winson</dc:creator>
  <cp:lastModifiedBy>Yang, Winson</cp:lastModifiedBy>
  <cp:revision>25</cp:revision>
  <dcterms:created xsi:type="dcterms:W3CDTF">2021-08-30T18:04:25Z</dcterms:created>
  <dcterms:modified xsi:type="dcterms:W3CDTF">2021-08-30T18:52:38Z</dcterms:modified>
</cp:coreProperties>
</file>