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1" r:id="rId5"/>
    <p:sldId id="272" r:id="rId6"/>
    <p:sldId id="280" r:id="rId7"/>
    <p:sldId id="281" r:id="rId8"/>
    <p:sldId id="282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Winson" initials="YW" lastIdx="1" clrIdx="0">
    <p:extLst>
      <p:ext uri="{19B8F6BF-5375-455C-9EA6-DF929625EA0E}">
        <p15:presenceInfo xmlns:p15="http://schemas.microsoft.com/office/powerpoint/2012/main" userId="Yang, W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8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0DFE-0B86-4663-95E1-FE68CDBC1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BFC4C-70F8-4D63-931D-414F093C1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In this task you will see two pictures appear side by side, followed by a white dot on either side of the picture.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/>
              <a:t> </a:t>
            </a:r>
            <a:r>
              <a:rPr lang="en-US" dirty="0"/>
              <a:t>if the dot is on the </a:t>
            </a:r>
            <a:r>
              <a:rPr lang="en-US" b="1" dirty="0">
                <a:solidFill>
                  <a:srgbClr val="FF0000"/>
                </a:solidFill>
              </a:rPr>
              <a:t>left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00B0F0"/>
                </a:solidFill>
              </a:rPr>
              <a:t>H</a:t>
            </a:r>
            <a:r>
              <a:rPr lang="en-US" dirty="0"/>
              <a:t> if the dot is on the </a:t>
            </a:r>
            <a:r>
              <a:rPr lang="en-US" b="1" dirty="0">
                <a:solidFill>
                  <a:srgbClr val="00B0F0"/>
                </a:solidFill>
              </a:rPr>
              <a:t>right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important that you respond as quickly and accurately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6293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On some trials, you will be asked two questions.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1, 2, or 3, depending on the options and your response.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795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We will go through a demonstration in the next few slides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16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2F64A8-4537-4B3F-9F8C-B318A81095BE}"/>
              </a:ext>
            </a:extLst>
          </p:cNvPr>
          <p:cNvGrpSpPr/>
          <p:nvPr/>
        </p:nvGrpSpPr>
        <p:grpSpPr>
          <a:xfrm>
            <a:off x="2128036" y="1391476"/>
            <a:ext cx="7935928" cy="4075048"/>
            <a:chOff x="1597539" y="1077366"/>
            <a:chExt cx="7935928" cy="407504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09C695-993B-4AE4-9938-8ABBA476E3E6}"/>
                </a:ext>
              </a:extLst>
            </p:cNvPr>
            <p:cNvSpPr/>
            <p:nvPr/>
          </p:nvSpPr>
          <p:spPr>
            <a:xfrm>
              <a:off x="1597539" y="1077366"/>
              <a:ext cx="7935928" cy="40750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A picture containing person, indoor, wall, young&#10;&#10;Description automatically generated">
              <a:extLst>
                <a:ext uri="{FF2B5EF4-FFF2-40B4-BE49-F238E27FC236}">
                  <a16:creationId xmlns:a16="http://schemas.microsoft.com/office/drawing/2014/main" id="{94A85B30-2821-4886-9036-974FCD70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321" y="1705585"/>
              <a:ext cx="3511394" cy="2809113"/>
            </a:xfrm>
            <a:prstGeom prst="rect">
              <a:avLst/>
            </a:prstGeom>
          </p:spPr>
        </p:pic>
        <p:pic>
          <p:nvPicPr>
            <p:cNvPr id="9" name="Picture 8" descr="A picture containing grass, outdoor, sky, field&#10;&#10;Description automatically generated">
              <a:extLst>
                <a:ext uri="{FF2B5EF4-FFF2-40B4-BE49-F238E27FC236}">
                  <a16:creationId xmlns:a16="http://schemas.microsoft.com/office/drawing/2014/main" id="{1C1CBB85-5108-4B71-BE5B-749A36A8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497" y="1705586"/>
              <a:ext cx="3511391" cy="2809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880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09C695-993B-4AE4-9938-8ABBA476E3E6}"/>
              </a:ext>
            </a:extLst>
          </p:cNvPr>
          <p:cNvSpPr/>
          <p:nvPr/>
        </p:nvSpPr>
        <p:spPr>
          <a:xfrm>
            <a:off x="2128036" y="1391476"/>
            <a:ext cx="7935928" cy="407504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3604711-C71F-4604-96B1-5C373B7D4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35" y="2819400"/>
            <a:ext cx="1524000" cy="1219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BA20CC-1527-4DB1-ABB8-D50209AA64B8}"/>
              </a:ext>
            </a:extLst>
          </p:cNvPr>
          <p:cNvCxnSpPr>
            <a:cxnSpLocks/>
          </p:cNvCxnSpPr>
          <p:nvPr/>
        </p:nvCxnSpPr>
        <p:spPr>
          <a:xfrm>
            <a:off x="4174070" y="880533"/>
            <a:ext cx="0" cy="3818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AB78E0-AE0E-4978-B227-7C1E69D02460}"/>
              </a:ext>
            </a:extLst>
          </p:cNvPr>
          <p:cNvSpPr txBox="1"/>
          <p:nvPr/>
        </p:nvSpPr>
        <p:spPr>
          <a:xfrm>
            <a:off x="2875477" y="415897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Dot is on the left. Press G</a:t>
            </a:r>
          </a:p>
        </p:txBody>
      </p:sp>
    </p:spTree>
    <p:extLst>
      <p:ext uri="{BB962C8B-B14F-4D97-AF65-F5344CB8AC3E}">
        <p14:creationId xmlns:p14="http://schemas.microsoft.com/office/powerpoint/2010/main" val="22598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09C695-993B-4AE4-9938-8ABBA476E3E6}"/>
              </a:ext>
            </a:extLst>
          </p:cNvPr>
          <p:cNvSpPr/>
          <p:nvPr/>
        </p:nvSpPr>
        <p:spPr>
          <a:xfrm>
            <a:off x="2128036" y="1391476"/>
            <a:ext cx="7935928" cy="407504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Did one of the pictures influence your response?</a:t>
            </a:r>
          </a:p>
          <a:p>
            <a:pPr algn="ctr"/>
            <a:endParaRPr lang="en-US" sz="3600" b="1" dirty="0"/>
          </a:p>
          <a:p>
            <a:r>
              <a:rPr lang="en-US" sz="3600" dirty="0"/>
              <a:t>1. The left picture</a:t>
            </a:r>
          </a:p>
          <a:p>
            <a:r>
              <a:rPr lang="en-US" sz="3600" dirty="0"/>
              <a:t>2. The right picture</a:t>
            </a:r>
          </a:p>
          <a:p>
            <a:r>
              <a:rPr lang="en-US" sz="3600" dirty="0"/>
              <a:t>3. Neither picture</a:t>
            </a:r>
          </a:p>
        </p:txBody>
      </p:sp>
    </p:spTree>
    <p:extLst>
      <p:ext uri="{BB962C8B-B14F-4D97-AF65-F5344CB8AC3E}">
        <p14:creationId xmlns:p14="http://schemas.microsoft.com/office/powerpoint/2010/main" val="4424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09C695-993B-4AE4-9938-8ABBA476E3E6}"/>
              </a:ext>
            </a:extLst>
          </p:cNvPr>
          <p:cNvSpPr/>
          <p:nvPr/>
        </p:nvSpPr>
        <p:spPr>
          <a:xfrm>
            <a:off x="2128036" y="1391476"/>
            <a:ext cx="7935928" cy="407504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How did the pictures influence your response?</a:t>
            </a:r>
          </a:p>
          <a:p>
            <a:pPr algn="ctr"/>
            <a:endParaRPr lang="en-US" sz="3600" b="1" dirty="0"/>
          </a:p>
          <a:p>
            <a:r>
              <a:rPr lang="en-US" sz="3600" dirty="0"/>
              <a:t>1. My attention moved away from it</a:t>
            </a:r>
          </a:p>
          <a:p>
            <a:r>
              <a:rPr lang="en-US" sz="3600" dirty="0"/>
              <a:t>2. My attention focused on it</a:t>
            </a:r>
          </a:p>
        </p:txBody>
      </p:sp>
    </p:spTree>
    <p:extLst>
      <p:ext uri="{BB962C8B-B14F-4D97-AF65-F5344CB8AC3E}">
        <p14:creationId xmlns:p14="http://schemas.microsoft.com/office/powerpoint/2010/main" val="427693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This is the end of the instructions and demonstration.</a:t>
            </a:r>
          </a:p>
          <a:p>
            <a:pPr marL="0" indent="0" algn="ctr">
              <a:buNone/>
            </a:pPr>
            <a:r>
              <a:rPr lang="en-US" dirty="0"/>
              <a:t>Please notify the researcher.</a:t>
            </a:r>
          </a:p>
        </p:txBody>
      </p:sp>
    </p:spTree>
    <p:extLst>
      <p:ext uri="{BB962C8B-B14F-4D97-AF65-F5344CB8AC3E}">
        <p14:creationId xmlns:p14="http://schemas.microsoft.com/office/powerpoint/2010/main" val="358542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Adobe Devanagari"/>
        <a:ea typeface=""/>
        <a:cs typeface=""/>
      </a:majorFont>
      <a:minorFont>
        <a:latin typeface="Adobe Devanaga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167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Adobe Devanagari</vt:lpstr>
      <vt:lpstr>Arial</vt:lpstr>
      <vt:lpstr>Office Theme</vt:lpstr>
      <vt:lpstr>Welcome!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Yang, Winson</dc:creator>
  <cp:lastModifiedBy>Yang, Winson</cp:lastModifiedBy>
  <cp:revision>45</cp:revision>
  <dcterms:created xsi:type="dcterms:W3CDTF">2021-08-30T18:04:25Z</dcterms:created>
  <dcterms:modified xsi:type="dcterms:W3CDTF">2022-01-14T22:20:31Z</dcterms:modified>
</cp:coreProperties>
</file>