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93FF-8A5D-41B6-89EF-449FA14FC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F06A7-1E6F-4763-92E8-158624CE3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A0BD-F951-4911-955A-91CC2465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233B-3291-4588-863B-97273987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27E1-6318-4FF4-9CEA-AC52BA25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655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50F4-FD12-40FF-966A-4A7660F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BE380-30E2-44C2-AF0B-C60C9EF03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BB1C-171C-46B8-8225-30E7E728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D34B-9F94-4886-AFDF-7D48AEA4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7FC0-8730-4BF7-B739-96F9350F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782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C9895-BA07-46D1-A119-B58AE3827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02667-4ACA-481A-B7FA-602171BE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66EB-9818-4A42-8620-B2C3DF7E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ED3E-39B0-4733-9C79-63E8F18D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F59-B5AA-4006-9FC1-86827736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94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AC4D-D85F-46B4-A862-4466FB1B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226F-0CE7-40E9-B03C-EACE18C8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97A0-CFA3-47C3-A1CD-A04B8E99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4CD6-B4D2-4CE3-AA4E-564A31CA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32E7-F8BD-4E7B-80A1-3373CA33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21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56A8-CD9A-46B0-8D7C-F0982B0B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5C8E3-8300-4473-89D3-6CD4A97F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9FA5-E4E4-4CBC-94A2-606E701D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801C-7ED9-41F2-AAA9-A5A50330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E3863-98CF-4EDD-B62C-49481887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572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08FD-E015-4BC2-BD78-05E94EA3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7E0C-2065-4A94-B51A-ADD681BC9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AF5BD-BA52-4729-ABE1-4D59B5D8A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1DEF6-7164-4EA7-8B49-A5AD825F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B4A6C-4259-42E7-98C2-970704D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3C4E-EB08-40BB-AA25-21A089B3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118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31C4-F836-4A63-B02A-DEC0145B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0953-203E-4BCA-97D8-737E1E44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FAC2F-32A0-41F9-A42C-E9F81D68F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06B1-0BB9-48FC-B8FE-B2F79DFF0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C60B-0796-49B2-A8C6-BCE8A16A4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E683C-AF07-44BF-AD25-5EE5ED93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1402C-3EDB-40C5-B6AF-C10E3D2D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E51DF-93BA-47DA-B0F6-09F7315E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39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20-C708-412E-BBE8-5176FA80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206CE-7C40-47BC-AF7F-1BDD8427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96D31-1399-4056-A3A9-38D63A71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62A4A-060C-4E00-A00F-64FF12E7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933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29B3F-661B-4245-91EB-3742E597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AA71F-F44A-4B56-BD4F-C2226832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BF744-02D4-40F8-A370-BFC26103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982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9282-68CF-4D53-B7F0-FAA21EC2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7C26-758D-4860-85CE-F3E85314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CAA5-97CE-406C-B88B-9D7547386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7C507-620C-44DE-B9AE-AF813412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74F50-C3E6-446D-9DC4-CE1B573F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CCC5C-E116-40F1-A7AB-21DE60D2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29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A323-9A40-4F90-8EE1-2B62385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F5812-BB81-40C7-A101-4C96112F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35571-53B7-4CE1-8C51-33A7B483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AC690-12EB-4DC2-B2B5-E3B24D34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A844-FC23-43D5-99C8-6F2B3FCC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DB27D-8750-4AEA-95B5-B990D4D7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29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09C70-5FC3-4D37-97E4-F1B60D3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5A67-C8C7-4444-B5BC-F1C39150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C21-192E-4C7C-BFFC-115BE23EE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2E917-839E-4028-B154-A060C50F47EB}" type="datetimeFigureOut">
              <a:rPr lang="en-MY" smtClean="0"/>
              <a:t>18/4/2021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EF31-9613-4CEB-9299-DB28B2F8C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07F-4358-4745-9ABE-AD334FD0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482E-DC31-4474-965A-29A44A013A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69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unchuenle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endipity2016.org/" TargetMode="External"/><Relationship Id="rId2" Type="http://schemas.openxmlformats.org/officeDocument/2006/relationships/hyperlink" Target="https://www.ioa.cuhk.edu.hk/end-of-life-ca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rsdo.cuhk.edu.hk/en-gb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C5B63-6525-48F1-8943-FDC7B91B1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MY" sz="7200"/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02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4D5B3-C5E6-4047-93E7-6737F0FB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MY" sz="4000"/>
              <a:t>Introduction Myself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93A4-CB3C-4338-A7F3-311956A3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200" dirty="0"/>
              <a:t>My name is Lee Hun </a:t>
            </a:r>
            <a:r>
              <a:rPr lang="en-MY" sz="2200" dirty="0" err="1"/>
              <a:t>Chuen</a:t>
            </a:r>
            <a:r>
              <a:rPr lang="en-MY" sz="2200" dirty="0"/>
              <a:t>, Student ID 1830029. </a:t>
            </a:r>
          </a:p>
          <a:p>
            <a:pPr marL="0" indent="0">
              <a:buNone/>
            </a:pPr>
            <a:r>
              <a:rPr lang="en-MY" sz="2200" dirty="0">
                <a:hlinkClick r:id="rId2"/>
              </a:rPr>
              <a:t>hunchuenlee@gmail.com</a:t>
            </a:r>
            <a:endParaRPr lang="en-MY" sz="2200" dirty="0"/>
          </a:p>
          <a:p>
            <a:pPr marL="0" indent="0">
              <a:buNone/>
            </a:pPr>
            <a:r>
              <a:rPr lang="en-MY" sz="2200" dirty="0"/>
              <a:t>012-5058168</a:t>
            </a:r>
          </a:p>
          <a:p>
            <a:pPr marL="0" indent="0">
              <a:buNone/>
            </a:pP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381306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48A7A-BDF4-4BDA-92FA-0396876E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MY" sz="4000"/>
              <a:t>What I have learn code language?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36A9-4F25-4A17-9871-B872F679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200" dirty="0"/>
              <a:t>I have learn C++, HTML, PHP, IOS, JAVA, JAVASCRIPT.</a:t>
            </a:r>
          </a:p>
          <a:p>
            <a:pPr marL="0" indent="0">
              <a:buNone/>
            </a:pPr>
            <a:r>
              <a:rPr lang="en-MY" sz="2200" dirty="0"/>
              <a:t>I think I prefer php.</a:t>
            </a:r>
          </a:p>
        </p:txBody>
      </p:sp>
    </p:spTree>
    <p:extLst>
      <p:ext uri="{BB962C8B-B14F-4D97-AF65-F5344CB8AC3E}">
        <p14:creationId xmlns:p14="http://schemas.microsoft.com/office/powerpoint/2010/main" val="309191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5EE08-C97E-4341-825C-B471A067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MY" sz="4000"/>
              <a:t> My IT job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CF8E-6A03-423E-91CD-26251A5D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Now I have an IT job. It uses </a:t>
            </a:r>
            <a:r>
              <a:rPr lang="en-US" sz="2200" dirty="0" err="1"/>
              <a:t>wordpress</a:t>
            </a:r>
            <a:r>
              <a:rPr lang="en-US" sz="2200" dirty="0"/>
              <a:t> </a:t>
            </a:r>
            <a:r>
              <a:rPr lang="en-US" sz="2200" dirty="0" err="1"/>
              <a:t>cms</a:t>
            </a:r>
            <a:r>
              <a:rPr lang="en-US" sz="2200" dirty="0"/>
              <a:t> to make websites, but some also use </a:t>
            </a:r>
            <a:r>
              <a:rPr lang="en-US" sz="2200" dirty="0" err="1"/>
              <a:t>joomla</a:t>
            </a:r>
            <a:r>
              <a:rPr lang="en-US" sz="2200" dirty="0"/>
              <a:t> or others to make websites. My job is to learn how to use </a:t>
            </a:r>
            <a:r>
              <a:rPr lang="en-US" sz="2200" dirty="0" err="1"/>
              <a:t>wordpress</a:t>
            </a:r>
            <a:r>
              <a:rPr lang="en-US" sz="2200" dirty="0"/>
              <a:t> to do front-end and back-end PHP and </a:t>
            </a:r>
            <a:r>
              <a:rPr lang="en-US" sz="2200" dirty="0" err="1"/>
              <a:t>javascript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Presented Project</a:t>
            </a:r>
          </a:p>
          <a:p>
            <a:r>
              <a:rPr lang="en-US" sz="1800" dirty="0">
                <a:hlinkClick r:id="rId2"/>
              </a:rPr>
              <a:t>https://www.ioa.cuhk.edu.hk/end-of-life-care/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https://www.serendipity2016.org/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https://www.srsdo.cuhk.edu.hk/en-gb/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And other projects are still being done.</a:t>
            </a:r>
          </a:p>
        </p:txBody>
      </p:sp>
    </p:spTree>
    <p:extLst>
      <p:ext uri="{BB962C8B-B14F-4D97-AF65-F5344CB8AC3E}">
        <p14:creationId xmlns:p14="http://schemas.microsoft.com/office/powerpoint/2010/main" val="249302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5942-DA05-4979-A513-2C9AAE0B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200" dirty="0"/>
              <a:t>Thanks for visit!</a:t>
            </a:r>
          </a:p>
        </p:txBody>
      </p:sp>
    </p:spTree>
    <p:extLst>
      <p:ext uri="{BB962C8B-B14F-4D97-AF65-F5344CB8AC3E}">
        <p14:creationId xmlns:p14="http://schemas.microsoft.com/office/powerpoint/2010/main" val="18317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</vt:lpstr>
      <vt:lpstr>Introduction Myself</vt:lpstr>
      <vt:lpstr>What I have learn code language?</vt:lpstr>
      <vt:lpstr> My IT job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Myself</dc:title>
  <dc:creator>LEE HUN CHUEN</dc:creator>
  <cp:lastModifiedBy>LEE HUN CHUEN</cp:lastModifiedBy>
  <cp:revision>5</cp:revision>
  <dcterms:created xsi:type="dcterms:W3CDTF">2021-04-18T06:44:43Z</dcterms:created>
  <dcterms:modified xsi:type="dcterms:W3CDTF">2021-04-18T09:11:25Z</dcterms:modified>
</cp:coreProperties>
</file>