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107" d="100"/>
          <a:sy n="107" d="100"/>
        </p:scale>
        <p:origin x="80" y="14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2/26/2025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ooglecreativelab/quickdraw-dataset?tab=readme-ov-file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5423" TargetMode="External"/><Relationship Id="rId2" Type="http://schemas.openxmlformats.org/officeDocument/2006/relationships/hyperlink" Target="https://www.adafruit.com/product/1770#descrip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Sketch Interpreter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Feb 23, 2025</a:t>
            </a:r>
          </a:p>
          <a:p>
            <a:r>
              <a:rPr lang="en-US" dirty="0"/>
              <a:t>Winson Lin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Char char="-"/>
            </a:pPr>
            <a:r>
              <a:rPr lang="en-US" dirty="0"/>
              <a:t>I have bad handwriting and even worse drawings</a:t>
            </a:r>
          </a:p>
          <a:p>
            <a:pPr lvl="1">
              <a:buFontTx/>
              <a:buChar char="-"/>
            </a:pPr>
            <a:r>
              <a:rPr lang="en-US" dirty="0"/>
              <a:t>Idea: an algorithm that can interpret what I write and draw</a:t>
            </a:r>
            <a:endParaRPr lang="en-US" sz="1400" dirty="0"/>
          </a:p>
          <a:p>
            <a:pPr lvl="1">
              <a:buFontTx/>
              <a:buChar char="-"/>
            </a:pPr>
            <a:r>
              <a:rPr lang="en-US" dirty="0"/>
              <a:t>Project: </a:t>
            </a:r>
          </a:p>
          <a:p>
            <a:pPr lvl="2">
              <a:buFontTx/>
              <a:buChar char="-"/>
            </a:pPr>
            <a:r>
              <a:rPr lang="en-US" dirty="0"/>
              <a:t>A device that prompts user to provide a drawing input</a:t>
            </a:r>
          </a:p>
          <a:p>
            <a:pPr lvl="2">
              <a:buFontTx/>
              <a:buChar char="-"/>
            </a:pPr>
            <a:r>
              <a:rPr lang="en-US" dirty="0"/>
              <a:t>Produces guess based on the drawing</a:t>
            </a:r>
          </a:p>
          <a:p>
            <a:pPr lvl="1">
              <a:buFontTx/>
              <a:buChar char="-"/>
            </a:pPr>
            <a:r>
              <a:rPr lang="en-US" dirty="0"/>
              <a:t>Inspired by Google’s </a:t>
            </a:r>
            <a:r>
              <a:rPr lang="en-US" dirty="0">
                <a:hlinkClick r:id="rId2"/>
              </a:rPr>
              <a:t>Quick, Draw</a:t>
            </a:r>
            <a:r>
              <a:rPr lang="en-US" dirty="0"/>
              <a:t>!</a:t>
            </a:r>
          </a:p>
          <a:p>
            <a:pPr lvl="1">
              <a:buFontTx/>
              <a:buChar char="-"/>
            </a:pPr>
            <a:r>
              <a:rPr lang="en-US" dirty="0"/>
              <a:t>Differences: </a:t>
            </a:r>
          </a:p>
          <a:p>
            <a:pPr lvl="2">
              <a:buFontTx/>
              <a:buChar char="-"/>
            </a:pPr>
            <a:r>
              <a:rPr lang="en-US" dirty="0"/>
              <a:t>UI</a:t>
            </a:r>
          </a:p>
          <a:p>
            <a:pPr lvl="3">
              <a:buFontTx/>
              <a:buChar char="-"/>
            </a:pPr>
            <a:r>
              <a:rPr lang="en-US" dirty="0"/>
              <a:t>Guessing button, removing timer</a:t>
            </a:r>
          </a:p>
          <a:p>
            <a:pPr lvl="3">
              <a:buFontTx/>
              <a:buChar char="-"/>
            </a:pPr>
            <a:r>
              <a:rPr lang="en-US" dirty="0"/>
              <a:t>Implementation of eraser, colors, stroke size</a:t>
            </a:r>
          </a:p>
          <a:p>
            <a:pPr lvl="2">
              <a:buFontTx/>
              <a:buChar char="-"/>
            </a:pPr>
            <a:r>
              <a:rPr lang="en-US" dirty="0"/>
              <a:t>Lower-level implementation</a:t>
            </a:r>
          </a:p>
          <a:p>
            <a:pPr lvl="3">
              <a:buFontTx/>
              <a:buChar char="-"/>
            </a:pPr>
            <a:r>
              <a:rPr lang="en-US" dirty="0"/>
              <a:t>Limited categories from their dataset</a:t>
            </a:r>
          </a:p>
          <a:p>
            <a:pPr lvl="3">
              <a:buFontTx/>
              <a:buChar char="-"/>
            </a:pPr>
            <a:r>
              <a:rPr lang="en-US" dirty="0"/>
              <a:t>Creating/finding a different dataset to make project possible within timeframe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01682-43CE-2AD7-13B1-D7F32319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571500"/>
            <a:ext cx="4515979" cy="235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83B43-0DB4-BC41-19DD-76A6A93C1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564" y="3005474"/>
            <a:ext cx="4404045" cy="2357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4C59B6-6791-4A16-30C3-4061C2430CED}"/>
              </a:ext>
            </a:extLst>
          </p:cNvPr>
          <p:cNvSpPr txBox="1"/>
          <p:nvPr/>
        </p:nvSpPr>
        <p:spPr>
          <a:xfrm>
            <a:off x="9296624" y="15674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5"/>
              </a:rPr>
              <a:t>dataset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9435D1-04FC-AC94-30FC-CC2D5EEEC538}"/>
              </a:ext>
            </a:extLst>
          </p:cNvPr>
          <p:cNvSpPr/>
          <p:nvPr/>
        </p:nvSpPr>
        <p:spPr>
          <a:xfrm>
            <a:off x="4991100" y="2400299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668C82-8385-38B8-3B8A-8F812E99BF36}"/>
              </a:ext>
            </a:extLst>
          </p:cNvPr>
          <p:cNvSpPr/>
          <p:nvPr/>
        </p:nvSpPr>
        <p:spPr>
          <a:xfrm>
            <a:off x="8828999" y="2400297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644D25-E177-6DE6-BC5F-74E736D9AE1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6858000" y="2895598"/>
            <a:ext cx="1970999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5E23972-97FE-719B-4CF4-F7A8F736E98A}"/>
              </a:ext>
            </a:extLst>
          </p:cNvPr>
          <p:cNvSpPr/>
          <p:nvPr/>
        </p:nvSpPr>
        <p:spPr>
          <a:xfrm>
            <a:off x="1209118" y="2400296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MicroSD Card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82821-908B-949F-4BC5-14624648070E}"/>
              </a:ext>
            </a:extLst>
          </p:cNvPr>
          <p:cNvSpPr txBox="1"/>
          <p:nvPr/>
        </p:nvSpPr>
        <p:spPr>
          <a:xfrm>
            <a:off x="7337961" y="2574856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SPI, GPIO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2B9B06-530D-E0D0-410E-9F9EE36E3443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3076018" y="2895597"/>
            <a:ext cx="1915082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4D3202-3DCD-28E4-A86B-89582A06AE97}"/>
              </a:ext>
            </a:extLst>
          </p:cNvPr>
          <p:cNvSpPr txBox="1"/>
          <p:nvPr/>
        </p:nvSpPr>
        <p:spPr>
          <a:xfrm>
            <a:off x="3163356" y="2574856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SD Card Interface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2DF4381-9728-4D25-AA75-00F5990783EA}"/>
              </a:ext>
            </a:extLst>
          </p:cNvPr>
          <p:cNvSpPr/>
          <p:nvPr/>
        </p:nvSpPr>
        <p:spPr>
          <a:xfrm>
            <a:off x="4991100" y="4267200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TSC2007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16892-A6B8-34AA-F80E-BADD5A8013E1}"/>
              </a:ext>
            </a:extLst>
          </p:cNvPr>
          <p:cNvSpPr txBox="1"/>
          <p:nvPr/>
        </p:nvSpPr>
        <p:spPr>
          <a:xfrm>
            <a:off x="5924550" y="3659773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I2C, GPIO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719747-2DDD-E4E7-86A1-483EB7360E68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5924550" y="3390900"/>
            <a:ext cx="0" cy="876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2DF62A-A719-8CC9-17BA-410EAF7D417F}"/>
              </a:ext>
            </a:extLst>
          </p:cNvPr>
          <p:cNvCxnSpPr>
            <a:stCxn id="3" idx="3"/>
            <a:endCxn id="7" idx="2"/>
          </p:cNvCxnSpPr>
          <p:nvPr/>
        </p:nvCxnSpPr>
        <p:spPr>
          <a:xfrm flipV="1">
            <a:off x="6858000" y="3390898"/>
            <a:ext cx="2904449" cy="13716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231A8A-F8E9-47DD-670F-D4883896914D}"/>
              </a:ext>
            </a:extLst>
          </p:cNvPr>
          <p:cNvSpPr txBox="1"/>
          <p:nvPr/>
        </p:nvSpPr>
        <p:spPr>
          <a:xfrm>
            <a:off x="8158078" y="4097923"/>
            <a:ext cx="1367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X,Y breakout</a:t>
            </a:r>
          </a:p>
        </p:txBody>
      </p: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9C2A6A-11F0-BA4E-C3EE-4FFE42416D2D}"/>
              </a:ext>
            </a:extLst>
          </p:cNvPr>
          <p:cNvSpPr/>
          <p:nvPr/>
        </p:nvSpPr>
        <p:spPr>
          <a:xfrm>
            <a:off x="4991100" y="4755580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MicroSD Card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4FD63C-1E1F-B2F0-A462-06170517A704}"/>
              </a:ext>
            </a:extLst>
          </p:cNvPr>
          <p:cNvSpPr/>
          <p:nvPr/>
        </p:nvSpPr>
        <p:spPr>
          <a:xfrm>
            <a:off x="4991100" y="3066510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PocketBeagle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8E06DE-F3B0-BF8D-7A7D-D51CFF1A2A4E}"/>
              </a:ext>
            </a:extLst>
          </p:cNvPr>
          <p:cNvSpPr/>
          <p:nvPr/>
        </p:nvSpPr>
        <p:spPr>
          <a:xfrm>
            <a:off x="8828999" y="3066508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ILI9341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C76330-D263-8735-B35D-41FBC7D7A5F8}"/>
              </a:ext>
            </a:extLst>
          </p:cNvPr>
          <p:cNvSpPr/>
          <p:nvPr/>
        </p:nvSpPr>
        <p:spPr>
          <a:xfrm>
            <a:off x="1209118" y="3066507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Supply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9B987-42D5-9590-90EC-E4D7FCFA14C7}"/>
              </a:ext>
            </a:extLst>
          </p:cNvPr>
          <p:cNvSpPr txBox="1"/>
          <p:nvPr/>
        </p:nvSpPr>
        <p:spPr>
          <a:xfrm>
            <a:off x="7511517" y="3191690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 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89011E-B606-3F56-B7CB-059EE7D85E37}"/>
              </a:ext>
            </a:extLst>
          </p:cNvPr>
          <p:cNvSpPr txBox="1"/>
          <p:nvPr/>
        </p:nvSpPr>
        <p:spPr>
          <a:xfrm>
            <a:off x="3816192" y="319169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749FDB-B682-1804-AF95-A06A40FB18C1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>
            <a:off x="3076018" y="3561808"/>
            <a:ext cx="1915082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5C228A-9ADC-2C84-9747-BC1857246E7E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6858000" y="3561809"/>
            <a:ext cx="19709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8914B3-5FA2-260A-3FDB-4BEC4D6AAECE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5924550" y="4057111"/>
            <a:ext cx="0" cy="698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270A76-9EF8-B9C8-7BE6-422037CF1B2F}"/>
              </a:ext>
            </a:extLst>
          </p:cNvPr>
          <p:cNvSpPr txBox="1"/>
          <p:nvPr/>
        </p:nvSpPr>
        <p:spPr>
          <a:xfrm>
            <a:off x="5924550" y="4237068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 V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277654-9FAB-A5A8-A7C0-E3B8661C6648}"/>
              </a:ext>
            </a:extLst>
          </p:cNvPr>
          <p:cNvSpPr/>
          <p:nvPr/>
        </p:nvSpPr>
        <p:spPr>
          <a:xfrm>
            <a:off x="4991100" y="1371600"/>
            <a:ext cx="1866900" cy="9906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TSC2007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2529E-B9B6-936B-46D1-1D5EEF1C7A14}"/>
              </a:ext>
            </a:extLst>
          </p:cNvPr>
          <p:cNvCxnSpPr>
            <a:stCxn id="11" idx="0"/>
            <a:endCxn id="6" idx="2"/>
          </p:cNvCxnSpPr>
          <p:nvPr/>
        </p:nvCxnSpPr>
        <p:spPr>
          <a:xfrm flipV="1">
            <a:off x="5924550" y="2362201"/>
            <a:ext cx="0" cy="70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C6A7441-6256-CF90-3585-C9A2E568983D}"/>
              </a:ext>
            </a:extLst>
          </p:cNvPr>
          <p:cNvSpPr txBox="1"/>
          <p:nvPr/>
        </p:nvSpPr>
        <p:spPr>
          <a:xfrm>
            <a:off x="5935469" y="2542158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 V</a:t>
            </a:r>
          </a:p>
        </p:txBody>
      </p: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473135"/>
              </p:ext>
            </p:extLst>
          </p:nvPr>
        </p:nvGraphicFramePr>
        <p:xfrm>
          <a:off x="609600" y="1295400"/>
          <a:ext cx="10972800" cy="1381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SPI Screen</a:t>
                      </a:r>
                      <a:r>
                        <a:rPr lang="en-US" dirty="0"/>
                        <a:t> -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ILI9341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hlinkClick r:id="rId3"/>
                        </a:rPr>
                        <a:t>Resistive Touch Screen Controller </a:t>
                      </a:r>
                      <a:r>
                        <a:rPr lang="en-US" b="0" dirty="0"/>
                        <a:t>- TSC2007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16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9963</TotalTime>
  <Words>160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Sketch Interpreter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Winson Lin</cp:lastModifiedBy>
  <cp:revision>417</cp:revision>
  <dcterms:created xsi:type="dcterms:W3CDTF">2018-01-09T20:24:50Z</dcterms:created>
  <dcterms:modified xsi:type="dcterms:W3CDTF">2025-02-27T15:33:32Z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