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651" r:id="rId3"/>
    <p:sldId id="368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8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creativelab/quickdraw-dataset?tab=readme-ov-fil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Sketch Interpreter PCB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Winson Lin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/>
              <a:t>I have bad handwriting and even worse drawings</a:t>
            </a:r>
          </a:p>
          <a:p>
            <a:pPr lvl="1">
              <a:buFontTx/>
              <a:buChar char="-"/>
            </a:pPr>
            <a:r>
              <a:rPr lang="en-US" dirty="0"/>
              <a:t>Idea: an algorithm that can interpret what I write and draw</a:t>
            </a:r>
            <a:endParaRPr lang="en-US" sz="1400" dirty="0"/>
          </a:p>
          <a:p>
            <a:pPr lvl="1">
              <a:buFontTx/>
              <a:buChar char="-"/>
            </a:pPr>
            <a:r>
              <a:rPr lang="en-US" dirty="0"/>
              <a:t>Project: </a:t>
            </a:r>
          </a:p>
          <a:p>
            <a:pPr lvl="2">
              <a:buFontTx/>
              <a:buChar char="-"/>
            </a:pPr>
            <a:r>
              <a:rPr lang="en-US" dirty="0"/>
              <a:t>A device that prompts user to provide a drawing input</a:t>
            </a:r>
          </a:p>
          <a:p>
            <a:pPr lvl="2">
              <a:buFontTx/>
              <a:buChar char="-"/>
            </a:pPr>
            <a:r>
              <a:rPr lang="en-US" dirty="0"/>
              <a:t>Produces guess based on the drawing</a:t>
            </a:r>
          </a:p>
          <a:p>
            <a:pPr lvl="1">
              <a:buFontTx/>
              <a:buChar char="-"/>
            </a:pPr>
            <a:r>
              <a:rPr lang="en-US" dirty="0"/>
              <a:t>Inspired by Google’s </a:t>
            </a:r>
            <a:r>
              <a:rPr lang="en-US" dirty="0">
                <a:hlinkClick r:id="rId2"/>
              </a:rPr>
              <a:t>Quick, Draw</a:t>
            </a:r>
            <a:r>
              <a:rPr lang="en-US" dirty="0"/>
              <a:t>!</a:t>
            </a:r>
          </a:p>
          <a:p>
            <a:pPr lvl="1">
              <a:buFontTx/>
              <a:buChar char="-"/>
            </a:pPr>
            <a:r>
              <a:rPr lang="en-US" dirty="0"/>
              <a:t>Differences: </a:t>
            </a:r>
          </a:p>
          <a:p>
            <a:pPr lvl="2">
              <a:buFontTx/>
              <a:buChar char="-"/>
            </a:pPr>
            <a:r>
              <a:rPr lang="en-US" dirty="0"/>
              <a:t>UI</a:t>
            </a:r>
          </a:p>
          <a:p>
            <a:pPr lvl="3">
              <a:buFontTx/>
              <a:buChar char="-"/>
            </a:pPr>
            <a:r>
              <a:rPr lang="en-US" dirty="0"/>
              <a:t>Guessing button, removing timer</a:t>
            </a:r>
          </a:p>
          <a:p>
            <a:pPr lvl="3">
              <a:buFontTx/>
              <a:buChar char="-"/>
            </a:pPr>
            <a:r>
              <a:rPr lang="en-US" dirty="0"/>
              <a:t>Implementation of eraser, colors, stroke size</a:t>
            </a:r>
          </a:p>
          <a:p>
            <a:pPr lvl="2">
              <a:buFontTx/>
              <a:buChar char="-"/>
            </a:pPr>
            <a:r>
              <a:rPr lang="en-US" dirty="0"/>
              <a:t>Lower-level implementation</a:t>
            </a:r>
          </a:p>
          <a:p>
            <a:pPr lvl="3">
              <a:buFontTx/>
              <a:buChar char="-"/>
            </a:pPr>
            <a:r>
              <a:rPr lang="en-US" dirty="0"/>
              <a:t>Limited categories from their dataset</a:t>
            </a:r>
          </a:p>
          <a:p>
            <a:pPr lvl="3">
              <a:buFontTx/>
              <a:buChar char="-"/>
            </a:pPr>
            <a:r>
              <a:rPr lang="en-US" dirty="0"/>
              <a:t>Creating/finding a different dataset to make project possible within timeframe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1682-43CE-2AD7-13B1-D7F32319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71500"/>
            <a:ext cx="4515979" cy="235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83B43-0DB4-BC41-19DD-76A6A93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64" y="3005474"/>
            <a:ext cx="4404045" cy="235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C59B6-6791-4A16-30C3-4061C2430CED}"/>
              </a:ext>
            </a:extLst>
          </p:cNvPr>
          <p:cNvSpPr txBox="1"/>
          <p:nvPr/>
        </p:nvSpPr>
        <p:spPr>
          <a:xfrm>
            <a:off x="9296624" y="15674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5"/>
              </a:rPr>
              <a:t>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15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“Sketch Identifier”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435D1-04FC-AC94-30FC-CC2D5EEEC538}"/>
              </a:ext>
            </a:extLst>
          </p:cNvPr>
          <p:cNvSpPr/>
          <p:nvPr/>
        </p:nvSpPr>
        <p:spPr>
          <a:xfrm>
            <a:off x="4991100" y="2400299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68C82-8385-38B8-3B8A-8F812E99BF36}"/>
              </a:ext>
            </a:extLst>
          </p:cNvPr>
          <p:cNvSpPr/>
          <p:nvPr/>
        </p:nvSpPr>
        <p:spPr>
          <a:xfrm>
            <a:off x="8828999" y="2400297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44D25-E177-6DE6-BC5F-74E736D9AE1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858000" y="2895598"/>
            <a:ext cx="19709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E23972-97FE-719B-4CF4-F7A8F736E98A}"/>
              </a:ext>
            </a:extLst>
          </p:cNvPr>
          <p:cNvSpPr/>
          <p:nvPr/>
        </p:nvSpPr>
        <p:spPr>
          <a:xfrm>
            <a:off x="1209118" y="2400296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MicroSD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82821-908B-949F-4BC5-14624648070E}"/>
              </a:ext>
            </a:extLst>
          </p:cNvPr>
          <p:cNvSpPr txBox="1"/>
          <p:nvPr/>
        </p:nvSpPr>
        <p:spPr>
          <a:xfrm>
            <a:off x="7337961" y="257485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SPI, GPIO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B9B06-530D-E0D0-410E-9F9EE36E344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076018" y="2895597"/>
            <a:ext cx="19150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D3202-3DCD-28E4-A86B-89582A06AE97}"/>
              </a:ext>
            </a:extLst>
          </p:cNvPr>
          <p:cNvSpPr txBox="1"/>
          <p:nvPr/>
        </p:nvSpPr>
        <p:spPr>
          <a:xfrm>
            <a:off x="3163356" y="2574856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SD Card Interface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DF4381-9728-4D25-AA75-00F5990783EA}"/>
              </a:ext>
            </a:extLst>
          </p:cNvPr>
          <p:cNvSpPr/>
          <p:nvPr/>
        </p:nvSpPr>
        <p:spPr>
          <a:xfrm>
            <a:off x="4991100" y="426720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STMPE610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16892-A6B8-34AA-F80E-BADD5A8013E1}"/>
              </a:ext>
            </a:extLst>
          </p:cNvPr>
          <p:cNvSpPr txBox="1"/>
          <p:nvPr/>
        </p:nvSpPr>
        <p:spPr>
          <a:xfrm>
            <a:off x="5924550" y="365977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I2C, GPIO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19747-2DDD-E4E7-86A1-483EB7360E68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5924550" y="3390900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2DF62A-A719-8CC9-17BA-410EAF7D417F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V="1">
            <a:off x="6858000" y="3390898"/>
            <a:ext cx="2904449" cy="137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31A8A-F8E9-47DD-670F-D4883896914D}"/>
              </a:ext>
            </a:extLst>
          </p:cNvPr>
          <p:cNvSpPr txBox="1"/>
          <p:nvPr/>
        </p:nvSpPr>
        <p:spPr>
          <a:xfrm>
            <a:off x="8158078" y="4097923"/>
            <a:ext cx="13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X,Y breakout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DFC-D841-036B-9B28-C84D23782497}"/>
              </a:ext>
            </a:extLst>
          </p:cNvPr>
          <p:cNvSpPr txBox="1"/>
          <p:nvPr/>
        </p:nvSpPr>
        <p:spPr>
          <a:xfrm>
            <a:off x="6720375" y="1128652"/>
            <a:ext cx="520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Wanted to keep the back flat to facilitate drawing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9C841-9F40-3F98-A616-BC2E98936756}"/>
              </a:ext>
            </a:extLst>
          </p:cNvPr>
          <p:cNvSpPr/>
          <p:nvPr/>
        </p:nvSpPr>
        <p:spPr>
          <a:xfrm>
            <a:off x="2013877" y="2133600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A0BF0C-05B7-6821-50F3-A86B03E7F2BD}"/>
              </a:ext>
            </a:extLst>
          </p:cNvPr>
          <p:cNvCxnSpPr>
            <a:cxnSpLocks/>
          </p:cNvCxnSpPr>
          <p:nvPr/>
        </p:nvCxnSpPr>
        <p:spPr>
          <a:xfrm flipH="1">
            <a:off x="1763668" y="2129041"/>
            <a:ext cx="4948" cy="10771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9D9F0C-901A-DAC0-4468-C09CC0816F35}"/>
              </a:ext>
            </a:extLst>
          </p:cNvPr>
          <p:cNvCxnSpPr>
            <a:cxnSpLocks/>
          </p:cNvCxnSpPr>
          <p:nvPr/>
        </p:nvCxnSpPr>
        <p:spPr>
          <a:xfrm>
            <a:off x="1692416" y="212904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9A3410-0D47-9F3F-E9F5-ECBCDDA27685}"/>
              </a:ext>
            </a:extLst>
          </p:cNvPr>
          <p:cNvCxnSpPr>
            <a:cxnSpLocks/>
          </p:cNvCxnSpPr>
          <p:nvPr/>
        </p:nvCxnSpPr>
        <p:spPr>
          <a:xfrm flipV="1">
            <a:off x="1768616" y="3701533"/>
            <a:ext cx="0" cy="11811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53BA6E-4989-CDA2-7BDB-EFF1BC8268C4}"/>
              </a:ext>
            </a:extLst>
          </p:cNvPr>
          <p:cNvSpPr txBox="1"/>
          <p:nvPr/>
        </p:nvSpPr>
        <p:spPr>
          <a:xfrm>
            <a:off x="1621164" y="3310143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5C2215-1FA9-9EE1-DCC2-DA4094456354}"/>
              </a:ext>
            </a:extLst>
          </p:cNvPr>
          <p:cNvCxnSpPr>
            <a:cxnSpLocks/>
          </p:cNvCxnSpPr>
          <p:nvPr/>
        </p:nvCxnSpPr>
        <p:spPr>
          <a:xfrm>
            <a:off x="1687468" y="488263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82E745-5191-A4A6-38E3-9119195F4D9B}"/>
              </a:ext>
            </a:extLst>
          </p:cNvPr>
          <p:cNvCxnSpPr>
            <a:cxnSpLocks/>
          </p:cNvCxnSpPr>
          <p:nvPr/>
        </p:nvCxnSpPr>
        <p:spPr>
          <a:xfrm>
            <a:off x="2013877" y="1938024"/>
            <a:ext cx="141512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93971F-A0F1-61B1-7B72-0F3CA88A74A6}"/>
              </a:ext>
            </a:extLst>
          </p:cNvPr>
          <p:cNvCxnSpPr>
            <a:cxnSpLocks/>
          </p:cNvCxnSpPr>
          <p:nvPr/>
        </p:nvCxnSpPr>
        <p:spPr>
          <a:xfrm>
            <a:off x="4191000" y="1938024"/>
            <a:ext cx="148047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50186C-7CD8-01E2-D6B3-433A60E8933D}"/>
              </a:ext>
            </a:extLst>
          </p:cNvPr>
          <p:cNvCxnSpPr/>
          <p:nvPr/>
        </p:nvCxnSpPr>
        <p:spPr>
          <a:xfrm>
            <a:off x="5671477" y="186679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DF8F6E-EB5A-0180-3EE3-D52DF1F4B174}"/>
              </a:ext>
            </a:extLst>
          </p:cNvPr>
          <p:cNvCxnSpPr>
            <a:cxnSpLocks/>
          </p:cNvCxnSpPr>
          <p:nvPr/>
        </p:nvCxnSpPr>
        <p:spPr>
          <a:xfrm>
            <a:off x="2013877" y="184281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40221A-4E11-0E84-4FF7-C824C46E10F1}"/>
              </a:ext>
            </a:extLst>
          </p:cNvPr>
          <p:cNvSpPr txBox="1"/>
          <p:nvPr/>
        </p:nvSpPr>
        <p:spPr>
          <a:xfrm>
            <a:off x="3614580" y="17343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A5DFB0-6F83-AB7B-385A-54DBBBE252A3}"/>
              </a:ext>
            </a:extLst>
          </p:cNvPr>
          <p:cNvSpPr/>
          <p:nvPr/>
        </p:nvSpPr>
        <p:spPr>
          <a:xfrm>
            <a:off x="7493120" y="2057400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3FB914-252C-A4B6-1E8F-60D5AABE7D1E}"/>
              </a:ext>
            </a:extLst>
          </p:cNvPr>
          <p:cNvSpPr/>
          <p:nvPr/>
        </p:nvSpPr>
        <p:spPr>
          <a:xfrm>
            <a:off x="2198410" y="2380618"/>
            <a:ext cx="1922946" cy="2249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 (SPI Touchscreen)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DBE7AC-6521-A224-B721-C6D10E28A652}"/>
              </a:ext>
            </a:extLst>
          </p:cNvPr>
          <p:cNvSpPr/>
          <p:nvPr/>
        </p:nvSpPr>
        <p:spPr>
          <a:xfrm>
            <a:off x="4332555" y="2669116"/>
            <a:ext cx="1153845" cy="1960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</a:t>
            </a:r>
          </a:p>
          <a:p>
            <a:pPr algn="ctr"/>
            <a:r>
              <a:rPr lang="en-US" dirty="0"/>
              <a:t>Beagle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8C42B4-599E-05EB-D882-94B23081A649}"/>
              </a:ext>
            </a:extLst>
          </p:cNvPr>
          <p:cNvSpPr/>
          <p:nvPr/>
        </p:nvSpPr>
        <p:spPr>
          <a:xfrm>
            <a:off x="4332555" y="2284721"/>
            <a:ext cx="201345" cy="19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D72A49-8952-3ED2-D86A-FF229FB8455D}"/>
              </a:ext>
            </a:extLst>
          </p:cNvPr>
          <p:cNvCxnSpPr>
            <a:cxnSpLocks/>
            <a:stCxn id="61" idx="0"/>
            <a:endCxn id="53" idx="3"/>
          </p:cNvCxnSpPr>
          <p:nvPr/>
        </p:nvCxnSpPr>
        <p:spPr>
          <a:xfrm flipH="1" flipV="1">
            <a:off x="4533900" y="2383045"/>
            <a:ext cx="1790702" cy="30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673089-3FD5-37AA-F9CB-9D529FAE3B9A}"/>
              </a:ext>
            </a:extLst>
          </p:cNvPr>
          <p:cNvSpPr txBox="1"/>
          <p:nvPr/>
        </p:nvSpPr>
        <p:spPr>
          <a:xfrm>
            <a:off x="5629540" y="2689673"/>
            <a:ext cx="1390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STMPE610QTR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941D32-5EE7-A69E-379B-1ED21D714041}"/>
              </a:ext>
            </a:extLst>
          </p:cNvPr>
          <p:cNvCxnSpPr>
            <a:cxnSpLocks/>
          </p:cNvCxnSpPr>
          <p:nvPr/>
        </p:nvCxnSpPr>
        <p:spPr>
          <a:xfrm flipV="1">
            <a:off x="2705100" y="2228218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1DE293-0E53-12E8-AF4A-4B8E0CE6EEAE}"/>
              </a:ext>
            </a:extLst>
          </p:cNvPr>
          <p:cNvSpPr txBox="1"/>
          <p:nvPr/>
        </p:nvSpPr>
        <p:spPr>
          <a:xfrm>
            <a:off x="2119837" y="4568625"/>
            <a:ext cx="54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</a:t>
            </a:r>
            <a:r>
              <a:rPr lang="en-US" dirty="0"/>
              <a:t>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7B365F-4709-95C4-EFBF-FFAAC0D8676A}"/>
              </a:ext>
            </a:extLst>
          </p:cNvPr>
          <p:cNvSpPr txBox="1"/>
          <p:nvPr/>
        </p:nvSpPr>
        <p:spPr>
          <a:xfrm>
            <a:off x="2210468" y="2043497"/>
            <a:ext cx="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</a:t>
            </a:r>
            <a:r>
              <a:rPr lang="en-US" dirty="0"/>
              <a:t>”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F73E33-0F69-3849-45BD-18074488D4B6}"/>
              </a:ext>
            </a:extLst>
          </p:cNvPr>
          <p:cNvCxnSpPr>
            <a:cxnSpLocks/>
          </p:cNvCxnSpPr>
          <p:nvPr/>
        </p:nvCxnSpPr>
        <p:spPr>
          <a:xfrm>
            <a:off x="27051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B63FB8-997C-F2E3-FCCF-89B26265C0E8}"/>
              </a:ext>
            </a:extLst>
          </p:cNvPr>
          <p:cNvCxnSpPr>
            <a:cxnSpLocks/>
          </p:cNvCxnSpPr>
          <p:nvPr/>
        </p:nvCxnSpPr>
        <p:spPr>
          <a:xfrm flipV="1">
            <a:off x="2667000" y="4724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3285E8-862C-FA25-19E9-FBBE2D34B929}"/>
              </a:ext>
            </a:extLst>
          </p:cNvPr>
          <p:cNvCxnSpPr>
            <a:cxnSpLocks/>
          </p:cNvCxnSpPr>
          <p:nvPr/>
        </p:nvCxnSpPr>
        <p:spPr>
          <a:xfrm>
            <a:off x="2667000" y="462978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FBA4F0-876E-5966-68E7-E68DFDCED244}"/>
              </a:ext>
            </a:extLst>
          </p:cNvPr>
          <p:cNvCxnSpPr>
            <a:cxnSpLocks/>
          </p:cNvCxnSpPr>
          <p:nvPr/>
        </p:nvCxnSpPr>
        <p:spPr>
          <a:xfrm flipV="1">
            <a:off x="4457700" y="2228218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8A45F0E-31AE-AE9D-701B-437132888294}"/>
              </a:ext>
            </a:extLst>
          </p:cNvPr>
          <p:cNvCxnSpPr>
            <a:cxnSpLocks/>
          </p:cNvCxnSpPr>
          <p:nvPr/>
        </p:nvCxnSpPr>
        <p:spPr>
          <a:xfrm>
            <a:off x="44577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47E4A0-8C71-8E85-A052-B132F7F7EFB3}"/>
              </a:ext>
            </a:extLst>
          </p:cNvPr>
          <p:cNvSpPr txBox="1"/>
          <p:nvPr/>
        </p:nvSpPr>
        <p:spPr>
          <a:xfrm>
            <a:off x="4022754" y="2030862"/>
            <a:ext cx="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8690</TotalTime>
  <Words>152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Sketch Interpreter PCB</vt:lpstr>
      <vt:lpstr>Background Information</vt:lpstr>
      <vt:lpstr>System Block Diagram: “Sketch Identifier”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Winson Lin</cp:lastModifiedBy>
  <cp:revision>423</cp:revision>
  <dcterms:created xsi:type="dcterms:W3CDTF">2018-01-09T20:24:50Z</dcterms:created>
  <dcterms:modified xsi:type="dcterms:W3CDTF">2025-05-06T16:35:08Z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