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80" y="1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2/20/2025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creativelab/quickdraw-dataset?tab=readme-ov-fil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ifi-adapter-usb-pc-network/dp/B008IFXQFU" TargetMode="External"/><Relationship Id="rId2" Type="http://schemas.openxmlformats.org/officeDocument/2006/relationships/hyperlink" Target="https://www.adafruit.com/product/1770#descri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Sketch Interpreter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 23, 2025</a:t>
            </a:r>
          </a:p>
          <a:p>
            <a:r>
              <a:rPr lang="en-US" dirty="0"/>
              <a:t>Winson Lin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/>
              <a:t>I have bad handwriting and even worse drawings</a:t>
            </a:r>
          </a:p>
          <a:p>
            <a:pPr lvl="1">
              <a:buFontTx/>
              <a:buChar char="-"/>
            </a:pPr>
            <a:r>
              <a:rPr lang="en-US" dirty="0"/>
              <a:t>Idea: an algorithm that can interpret what I write and draw</a:t>
            </a:r>
            <a:endParaRPr lang="en-US" sz="1400" dirty="0"/>
          </a:p>
          <a:p>
            <a:pPr lvl="1">
              <a:buFontTx/>
              <a:buChar char="-"/>
            </a:pPr>
            <a:r>
              <a:rPr lang="en-US" dirty="0"/>
              <a:t>Project: </a:t>
            </a:r>
          </a:p>
          <a:p>
            <a:pPr lvl="2">
              <a:buFontTx/>
              <a:buChar char="-"/>
            </a:pPr>
            <a:r>
              <a:rPr lang="en-US" dirty="0"/>
              <a:t>A device that prompts user to provide a drawing input</a:t>
            </a:r>
          </a:p>
          <a:p>
            <a:pPr lvl="2">
              <a:buFontTx/>
              <a:buChar char="-"/>
            </a:pPr>
            <a:r>
              <a:rPr lang="en-US" dirty="0"/>
              <a:t>Produces guess based on the drawing</a:t>
            </a:r>
          </a:p>
          <a:p>
            <a:pPr lvl="1">
              <a:buFontTx/>
              <a:buChar char="-"/>
            </a:pPr>
            <a:r>
              <a:rPr lang="en-US" dirty="0"/>
              <a:t>Inspired by Google’s </a:t>
            </a:r>
            <a:r>
              <a:rPr lang="en-US" dirty="0">
                <a:hlinkClick r:id="rId2"/>
              </a:rPr>
              <a:t>Quick, Draw</a:t>
            </a:r>
            <a:r>
              <a:rPr lang="en-US" dirty="0"/>
              <a:t>!</a:t>
            </a:r>
          </a:p>
          <a:p>
            <a:pPr lvl="1">
              <a:buFontTx/>
              <a:buChar char="-"/>
            </a:pPr>
            <a:r>
              <a:rPr lang="en-US" dirty="0"/>
              <a:t>Differences: </a:t>
            </a:r>
          </a:p>
          <a:p>
            <a:pPr lvl="2">
              <a:buFontTx/>
              <a:buChar char="-"/>
            </a:pPr>
            <a:r>
              <a:rPr lang="en-US" dirty="0"/>
              <a:t>UI</a:t>
            </a:r>
          </a:p>
          <a:p>
            <a:pPr lvl="3">
              <a:buFontTx/>
              <a:buChar char="-"/>
            </a:pPr>
            <a:r>
              <a:rPr lang="en-US" dirty="0"/>
              <a:t>Guessing button, removing timer</a:t>
            </a:r>
          </a:p>
          <a:p>
            <a:pPr lvl="3">
              <a:buFontTx/>
              <a:buChar char="-"/>
            </a:pPr>
            <a:r>
              <a:rPr lang="en-US" dirty="0"/>
              <a:t>Implementation of eraser, colors, stroke size</a:t>
            </a:r>
          </a:p>
          <a:p>
            <a:pPr lvl="2">
              <a:buFontTx/>
              <a:buChar char="-"/>
            </a:pPr>
            <a:r>
              <a:rPr lang="en-US" dirty="0"/>
              <a:t>Lower-level implementation</a:t>
            </a:r>
          </a:p>
          <a:p>
            <a:pPr lvl="3">
              <a:buFontTx/>
              <a:buChar char="-"/>
            </a:pPr>
            <a:r>
              <a:rPr lang="en-US" dirty="0"/>
              <a:t>Limited categories from their dataset</a:t>
            </a:r>
          </a:p>
          <a:p>
            <a:pPr lvl="3">
              <a:buFontTx/>
              <a:buChar char="-"/>
            </a:pPr>
            <a:r>
              <a:rPr lang="en-US" dirty="0"/>
              <a:t>Creating/finding a different dataset to make project possible within timeframe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1682-43CE-2AD7-13B1-D7F32319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71500"/>
            <a:ext cx="4515979" cy="235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83B43-0DB4-BC41-19DD-76A6A93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64" y="3005474"/>
            <a:ext cx="4404045" cy="235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C59B6-6791-4A16-30C3-4061C2430CED}"/>
              </a:ext>
            </a:extLst>
          </p:cNvPr>
          <p:cNvSpPr txBox="1"/>
          <p:nvPr/>
        </p:nvSpPr>
        <p:spPr>
          <a:xfrm>
            <a:off x="9296624" y="15674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5"/>
              </a:rPr>
              <a:t>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435D1-04FC-AC94-30FC-CC2D5EEEC538}"/>
              </a:ext>
            </a:extLst>
          </p:cNvPr>
          <p:cNvSpPr/>
          <p:nvPr/>
        </p:nvSpPr>
        <p:spPr>
          <a:xfrm>
            <a:off x="4991100" y="278130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68C82-8385-38B8-3B8A-8F812E99BF36}"/>
              </a:ext>
            </a:extLst>
          </p:cNvPr>
          <p:cNvSpPr/>
          <p:nvPr/>
        </p:nvSpPr>
        <p:spPr>
          <a:xfrm>
            <a:off x="8828999" y="2781298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44D25-E177-6DE6-BC5F-74E736D9AE1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858000" y="3276599"/>
            <a:ext cx="19709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E23972-97FE-719B-4CF4-F7A8F736E98A}"/>
              </a:ext>
            </a:extLst>
          </p:cNvPr>
          <p:cNvSpPr/>
          <p:nvPr/>
        </p:nvSpPr>
        <p:spPr>
          <a:xfrm>
            <a:off x="1209118" y="2781297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MicroSD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82821-908B-949F-4BC5-14624648070E}"/>
              </a:ext>
            </a:extLst>
          </p:cNvPr>
          <p:cNvSpPr txBox="1"/>
          <p:nvPr/>
        </p:nvSpPr>
        <p:spPr>
          <a:xfrm>
            <a:off x="7271066" y="2950908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SPI, GPIO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B9B06-530D-E0D0-410E-9F9EE36E344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076018" y="3276598"/>
            <a:ext cx="19150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D3202-3DCD-28E4-A86B-89582A06AE97}"/>
              </a:ext>
            </a:extLst>
          </p:cNvPr>
          <p:cNvSpPr txBox="1"/>
          <p:nvPr/>
        </p:nvSpPr>
        <p:spPr>
          <a:xfrm>
            <a:off x="3163356" y="295585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SD Card Interface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9C2A6A-11F0-BA4E-C3EE-4FFE42416D2D}"/>
              </a:ext>
            </a:extLst>
          </p:cNvPr>
          <p:cNvSpPr/>
          <p:nvPr/>
        </p:nvSpPr>
        <p:spPr>
          <a:xfrm>
            <a:off x="4991100" y="4258784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MicroSD Card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FD63C-1E1F-B2F0-A462-06170517A704}"/>
              </a:ext>
            </a:extLst>
          </p:cNvPr>
          <p:cNvSpPr/>
          <p:nvPr/>
        </p:nvSpPr>
        <p:spPr>
          <a:xfrm>
            <a:off x="4991100" y="2209799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E06DE-F3B0-BF8D-7A7D-D51CFF1A2A4E}"/>
              </a:ext>
            </a:extLst>
          </p:cNvPr>
          <p:cNvSpPr/>
          <p:nvPr/>
        </p:nvSpPr>
        <p:spPr>
          <a:xfrm>
            <a:off x="8828999" y="2209797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C76330-D263-8735-B35D-41FBC7D7A5F8}"/>
              </a:ext>
            </a:extLst>
          </p:cNvPr>
          <p:cNvSpPr/>
          <p:nvPr/>
        </p:nvSpPr>
        <p:spPr>
          <a:xfrm>
            <a:off x="1209118" y="2209796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Supply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9B987-42D5-9590-90EC-E4D7FCFA14C7}"/>
              </a:ext>
            </a:extLst>
          </p:cNvPr>
          <p:cNvSpPr txBox="1"/>
          <p:nvPr/>
        </p:nvSpPr>
        <p:spPr>
          <a:xfrm>
            <a:off x="7511517" y="233497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 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9011E-B606-3F56-B7CB-059EE7D85E37}"/>
              </a:ext>
            </a:extLst>
          </p:cNvPr>
          <p:cNvSpPr txBox="1"/>
          <p:nvPr/>
        </p:nvSpPr>
        <p:spPr>
          <a:xfrm>
            <a:off x="3816192" y="233497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749FDB-B682-1804-AF95-A06A40FB18C1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76018" y="2705097"/>
            <a:ext cx="19150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C228A-9ADC-2C84-9747-BC1857246E7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858000" y="2705098"/>
            <a:ext cx="19709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8914B3-5FA2-260A-3FDB-4BEC4D6AAECE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924550" y="3200400"/>
            <a:ext cx="0" cy="105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270A76-9EF8-B9C8-7BE6-422037CF1B2F}"/>
              </a:ext>
            </a:extLst>
          </p:cNvPr>
          <p:cNvSpPr txBox="1"/>
          <p:nvPr/>
        </p:nvSpPr>
        <p:spPr>
          <a:xfrm>
            <a:off x="5924550" y="35603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 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837297"/>
              </p:ext>
            </p:extLst>
          </p:nvPr>
        </p:nvGraphicFramePr>
        <p:xfrm>
          <a:off x="609600" y="1295400"/>
          <a:ext cx="10972800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SPI Screen</a:t>
                      </a:r>
                      <a:r>
                        <a:rPr lang="en-US" dirty="0"/>
                        <a:t> –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ILI9341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6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Possibly: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2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USB Wi-Fi</a:t>
                      </a:r>
                      <a:r>
                        <a:rPr lang="en-US" dirty="0"/>
                        <a:t> - TL-WN725N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679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BBC88C-8CA0-365C-0461-8DD84B311876}"/>
              </a:ext>
            </a:extLst>
          </p:cNvPr>
          <p:cNvSpPr txBox="1"/>
          <p:nvPr/>
        </p:nvSpPr>
        <p:spPr>
          <a:xfrm>
            <a:off x="609600" y="4914900"/>
            <a:ext cx="918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*Is an external 5V power supply necessary?</a:t>
            </a:r>
          </a:p>
          <a:p>
            <a:r>
              <a:rPr lang="en-US" sz="1600" dirty="0"/>
              <a:t>**On-board Wi-Fi probably not necessary, also would need to make or purchase USB A hub?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9133</TotalTime>
  <Words>180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Sketch Interpreter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Winson Lin</cp:lastModifiedBy>
  <cp:revision>416</cp:revision>
  <dcterms:created xsi:type="dcterms:W3CDTF">2018-01-09T20:24:50Z</dcterms:created>
  <dcterms:modified xsi:type="dcterms:W3CDTF">2025-02-20T22:38:52Z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