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17"/>
  </p:notesMasterIdLst>
  <p:sldIdLst>
    <p:sldId id="256" r:id="rId2"/>
    <p:sldId id="259" r:id="rId3"/>
    <p:sldId id="292" r:id="rId4"/>
    <p:sldId id="285" r:id="rId5"/>
    <p:sldId id="279" r:id="rId6"/>
    <p:sldId id="280" r:id="rId7"/>
    <p:sldId id="265" r:id="rId8"/>
    <p:sldId id="284" r:id="rId9"/>
    <p:sldId id="287" r:id="rId10"/>
    <p:sldId id="291" r:id="rId11"/>
    <p:sldId id="289" r:id="rId12"/>
    <p:sldId id="288" r:id="rId13"/>
    <p:sldId id="290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DEBBBA9-7D5A-42AF-B97F-1324C7B7C9CC}" type="datetimeFigureOut">
              <a:rPr lang="en-US"/>
              <a:pPr>
                <a:defRPr/>
              </a:pPr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6EDABD4-7828-4B5E-9E2C-A30B53157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3909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2E168F-152B-4E88-BC45-E262E572864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075E5B7-0E6B-460F-8DF2-CBD8ADFFADB6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956FF7-7378-421F-A347-7AC08554833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956FF7-7378-421F-A347-7AC08554833D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74FB62-86AD-4EB1-9AF8-78CD9B36F690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075E5B7-0E6B-460F-8DF2-CBD8ADFFADB6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075E5B7-0E6B-460F-8DF2-CBD8ADFFADB6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74FB62-86AD-4EB1-9AF8-78CD9B36F69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DABD4-7828-4B5E-9E2C-A30B53157E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075E5B7-0E6B-460F-8DF2-CBD8ADFFADB6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05AC394-8515-42F5-A447-45C3111727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1F6D37E-D50D-4E3B-A9CA-7A79AA37FD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17CBFB-DB8D-492A-8590-2B876DE4FC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C5D266A-8C12-4C6D-9EF2-75CBB89C12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30A6730-6CEC-4294-9DEB-9216F69A0F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6E1A235-E4C4-4987-AA3C-225181CE98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686DB-D968-42C1-8F69-170942784E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42574DF-3B6C-44EA-B46B-5F8F85D6B2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D46C2F-3968-4217-B125-9A2C5F23CE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AE55037-B40C-4752-B7C4-FC2F08A125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0F8E4B7-495F-4D03-8C86-2AFFBF005D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7A93256-70FC-4FB6-A46F-D7D7946CE5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81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 </a:t>
            </a:r>
            <a:br>
              <a:rPr lang="en-US" sz="1800" dirty="0" smtClean="0">
                <a:latin typeface="Times New Roman" pitchFamily="18" charset="0"/>
              </a:rPr>
            </a:br>
            <a:endParaRPr lang="en-US" sz="1800" dirty="0" smtClean="0"/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267200"/>
            <a:ext cx="9144000" cy="2590800"/>
          </a:xfrm>
        </p:spPr>
        <p:txBody>
          <a:bodyPr>
            <a:normAutofit fontScale="92500" lnSpcReduction="20000"/>
          </a:bodyPr>
          <a:lstStyle/>
          <a:p>
            <a:pPr algn="r" eaLnBrk="1" hangingPunct="1"/>
            <a:endParaRPr lang="en-US" sz="2400" dirty="0" smtClean="0">
              <a:latin typeface="Times New Roman" pitchFamily="18" charset="0"/>
            </a:endParaRPr>
          </a:p>
          <a:p>
            <a:pPr algn="r" eaLnBrk="1" hangingPunct="1"/>
            <a:endParaRPr lang="en-US" sz="2400" dirty="0" smtClean="0">
              <a:latin typeface="Times New Roman" pitchFamily="18" charset="0"/>
            </a:endParaRPr>
          </a:p>
          <a:p>
            <a:pPr algn="ctr" eaLnBrk="1" hangingPunct="1"/>
            <a:r>
              <a:rPr lang="en-US" sz="1600" dirty="0" smtClean="0">
                <a:latin typeface="Times New Roman" pitchFamily="18" charset="0"/>
              </a:rPr>
              <a:t>Academic Year 2014-15</a:t>
            </a:r>
          </a:p>
          <a:p>
            <a:r>
              <a:rPr lang="en-US" sz="1900" b="1" dirty="0" smtClean="0">
                <a:latin typeface="Times New Roman" pitchFamily="18" charset="0"/>
              </a:rPr>
              <a:t>GUIDE</a:t>
            </a:r>
            <a:r>
              <a:rPr lang="en-US" sz="1900" dirty="0" smtClean="0">
                <a:latin typeface="Times New Roman" pitchFamily="18" charset="0"/>
              </a:rPr>
              <a:t>                                         </a:t>
            </a:r>
            <a:r>
              <a:rPr lang="en-US" sz="1800" dirty="0" smtClean="0">
                <a:latin typeface="Times New Roman" pitchFamily="18" charset="0"/>
              </a:rPr>
              <a:t>		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</a:rPr>
              <a:t>                       </a:t>
            </a:r>
            <a:r>
              <a:rPr lang="en-US" sz="1700" b="1" dirty="0" smtClean="0">
                <a:latin typeface="Times New Roman" pitchFamily="18" charset="0"/>
              </a:rPr>
              <a:t> </a:t>
            </a:r>
            <a:r>
              <a:rPr lang="en-US" sz="1900" b="1" dirty="0" smtClean="0">
                <a:latin typeface="Times New Roman" pitchFamily="18" charset="0"/>
              </a:rPr>
              <a:t>                       CO-GUIDE</a:t>
            </a:r>
            <a:r>
              <a:rPr lang="en-US" sz="2400" b="1" dirty="0" smtClean="0">
                <a:latin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</a:rPr>
              <a:t>			</a:t>
            </a:r>
          </a:p>
          <a:p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/>
              <a:t>Mrs. Priyanka </a:t>
            </a:r>
            <a:r>
              <a:rPr lang="en-US" sz="1800" dirty="0" smtClean="0"/>
              <a:t> Ghode </a:t>
            </a:r>
            <a:r>
              <a:rPr lang="en-US" sz="1800" dirty="0" smtClean="0">
                <a:latin typeface="Times New Roman" pitchFamily="18" charset="0"/>
              </a:rPr>
              <a:t>						</a:t>
            </a:r>
            <a:r>
              <a:rPr lang="en-US" sz="1700" dirty="0" smtClean="0">
                <a:latin typeface="Times New Roman" pitchFamily="18" charset="0"/>
              </a:rPr>
              <a:t>Ms.S.Gayakwad      </a:t>
            </a:r>
            <a:r>
              <a:rPr lang="en-US" sz="2000" dirty="0" smtClean="0">
                <a:latin typeface="Times New Roman" pitchFamily="18" charset="0"/>
              </a:rPr>
              <a:t>	</a:t>
            </a:r>
          </a:p>
          <a:p>
            <a:pPr algn="ctr" eaLnBrk="1" hangingPunct="1"/>
            <a:endParaRPr lang="en-US" sz="2000" dirty="0" smtClean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		</a:t>
            </a:r>
          </a:p>
        </p:txBody>
      </p:sp>
      <p:pic>
        <p:nvPicPr>
          <p:cNvPr id="3076" name="Picture 4" descr="Description: gpnagpur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428868"/>
            <a:ext cx="3276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2844" y="214290"/>
            <a:ext cx="878687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</a:rPr>
              <a:t>Government Polytechnic, Nagpur</a:t>
            </a:r>
            <a:r>
              <a:rPr lang="en-US" sz="2400" dirty="0" smtClean="0">
                <a:latin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</a:rPr>
              <a:t>Project on </a:t>
            </a:r>
            <a:r>
              <a:rPr lang="en-US" sz="1600" b="1" dirty="0" smtClean="0">
                <a:latin typeface="Times New Roman" pitchFamily="18" charset="0"/>
              </a:rPr>
              <a:t/>
            </a:r>
            <a:br>
              <a:rPr lang="en-US" sz="1600" b="1" dirty="0" smtClean="0">
                <a:latin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</a:rPr>
            </a:b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“E-COMMERCE  ON  MOBILE”</a:t>
            </a:r>
            <a:r>
              <a:rPr lang="en-US" sz="1600" b="1" dirty="0" smtClean="0">
                <a:latin typeface="Times New Roman" pitchFamily="18" charset="0"/>
              </a:rPr>
              <a:t/>
            </a:r>
            <a:br>
              <a:rPr lang="en-US" sz="1600" b="1" dirty="0" smtClean="0">
                <a:latin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</a:rPr>
            </a:br>
            <a:endParaRPr lang="en-IN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714488"/>
            <a:ext cx="2955701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Pages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714488"/>
            <a:ext cx="278608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1714489"/>
            <a:ext cx="260984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1357298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admin/index.php</a:t>
            </a:r>
            <a:endParaRPr lang="en-IN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071802" y="1357298"/>
            <a:ext cx="2000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admin/admin_login.php</a:t>
            </a:r>
            <a:endParaRPr lang="en-IN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215074" y="1357298"/>
            <a:ext cx="2071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admin/insert_product.php</a:t>
            </a:r>
            <a:endParaRPr lang="en-IN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8229600" cy="535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85776"/>
            <a:ext cx="8229600" cy="1143000"/>
          </a:xfrm>
        </p:spPr>
        <p:txBody>
          <a:bodyPr/>
          <a:lstStyle/>
          <a:p>
            <a:r>
              <a:rPr lang="en-IN" dirty="0" smtClean="0"/>
              <a:t>Database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UI / Template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Main Page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Admin Login Form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Insert Product Form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Details Page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Search Bar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Admin Panel*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Work Progress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Shopping Cart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Customer Account Manager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Session Tracking both Admin and Customer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Delete Products (Admin Panel)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View existing products (Admin Panel)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Speech to Text in Search Bar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Polymer for UI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Next ?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PacketHub E-commerce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http://www.packtpub.com/php-5-e-commerce-development/book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PHP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 3rd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Edition – Sams Publishing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Tutorials Point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Ebook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Ecommerce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Tutorial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Tutorials Point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Ebook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Bootstrap Tutorial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JavaScript &amp;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The Missing Manual, Second Edition by David Sawyer McFarland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HTML5 Programming with JavaScript Published by John Wiley &amp;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Sons</a:t>
            </a:r>
            <a:r>
              <a:rPr lang="en-US" dirty="0"/>
              <a:t> </a:t>
            </a:r>
            <a:endParaRPr lang="en-US" i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5984" y="2714620"/>
            <a:ext cx="4357718" cy="2214578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sz="4000" b="1" dirty="0" smtClean="0"/>
              <a:t>THANK  YOU</a:t>
            </a:r>
          </a:p>
          <a:p>
            <a:pPr eaLnBrk="1" hangingPunct="1"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Introduction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Objectives</a:t>
            </a:r>
            <a:endParaRPr lang="en-US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Requirement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Features For Customer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Features For Admin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Technologies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GUI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Work Progress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What Next ?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References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E-commerce:-The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sale and purchase of goods or services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 gathering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Templates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Phases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Site Development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858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500" dirty="0" smtClean="0">
                <a:latin typeface="Times New Roman" pitchFamily="18" charset="0"/>
              </a:rPr>
              <a:t> Develop </a:t>
            </a:r>
            <a:r>
              <a:rPr lang="en-US" sz="3500" dirty="0" smtClean="0">
                <a:latin typeface="Times New Roman" pitchFamily="18" charset="0"/>
              </a:rPr>
              <a:t>E-commerce Website </a:t>
            </a:r>
            <a:r>
              <a:rPr lang="en-US" sz="3500" dirty="0" smtClean="0">
                <a:latin typeface="Times New Roman" pitchFamily="18" charset="0"/>
              </a:rPr>
              <a:t>for Mobile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500" dirty="0" smtClean="0">
                <a:latin typeface="Times New Roman" pitchFamily="18" charset="0"/>
              </a:rPr>
              <a:t> UI is Better than existing sites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500" dirty="0" smtClean="0">
                <a:latin typeface="Times New Roman" pitchFamily="18" charset="0"/>
              </a:rPr>
              <a:t> Admin </a:t>
            </a:r>
            <a:r>
              <a:rPr lang="en-US" sz="3500" dirty="0" smtClean="0">
                <a:latin typeface="Times New Roman" pitchFamily="18" charset="0"/>
              </a:rPr>
              <a:t>Panel to manage the Site</a:t>
            </a:r>
            <a:endParaRPr lang="en-US" sz="3500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500" dirty="0" smtClean="0">
                <a:latin typeface="Times New Roman" pitchFamily="18" charset="0"/>
              </a:rPr>
              <a:t> Customer </a:t>
            </a:r>
            <a:r>
              <a:rPr lang="en-US" sz="3500" dirty="0" smtClean="0">
                <a:latin typeface="Times New Roman" pitchFamily="18" charset="0"/>
              </a:rPr>
              <a:t>panel for Customers</a:t>
            </a:r>
            <a:endParaRPr lang="en-US" sz="3500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endParaRPr lang="en-US" sz="26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endParaRPr lang="en-US" sz="26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endParaRPr lang="en-US" sz="2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u="sng" dirty="0" smtClean="0">
                <a:latin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latin typeface="Times New Roman" pitchFamily="18" charset="0"/>
              </a:rPr>
              <a:t/>
            </a:r>
            <a:br>
              <a:rPr lang="en-US" sz="4900" b="1" dirty="0" smtClean="0">
                <a:latin typeface="Times New Roman" pitchFamily="18" charset="0"/>
              </a:rPr>
            </a:br>
            <a:r>
              <a:rPr lang="en-US" sz="4900" dirty="0" smtClean="0">
                <a:latin typeface="Times New Roman" pitchFamily="18" charset="0"/>
              </a:rPr>
              <a:t>Objectives</a:t>
            </a:r>
            <a:r>
              <a:rPr lang="en-US" sz="3600" dirty="0" smtClean="0">
                <a:latin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</a:rPr>
            </a:br>
            <a:r>
              <a:rPr lang="en-US" sz="4000" dirty="0">
                <a:latin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</a:rPr>
            </a:br>
            <a:endParaRPr lang="en-US" sz="4000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3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earch all product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reate an account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Add the products to the cart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also manage their account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Deleting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account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 eaLnBrk="1" hangingPunct="1"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>
                <a:latin typeface="Times New Roman" pitchFamily="18" charset="0"/>
              </a:rPr>
              <a:t>Features For Customer</a:t>
            </a:r>
            <a:r>
              <a:rPr lang="en-US" dirty="0">
                <a:latin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</a:rPr>
            </a:br>
            <a:endParaRPr lang="en-US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2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Add a new product 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Change ,edit product brands, categories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Viewing product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Deleting product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Manage customer account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 eaLnBrk="1" hangingPunct="1"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>
                <a:latin typeface="Times New Roman" pitchFamily="18" charset="0"/>
              </a:rPr>
              <a:t>Features </a:t>
            </a:r>
            <a:r>
              <a:rPr lang="en-US" sz="4900" b="1" dirty="0" smtClean="0">
                <a:latin typeface="Times New Roman" pitchFamily="18" charset="0"/>
              </a:rPr>
              <a:t>For Admin</a:t>
            </a:r>
            <a:r>
              <a:rPr lang="en-US" dirty="0">
                <a:latin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</a:rPr>
            </a:br>
            <a:endParaRPr lang="en-US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71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500" dirty="0" smtClean="0">
                <a:latin typeface="Times New Roman" pitchFamily="18" charset="0"/>
              </a:rPr>
              <a:t> PHP &amp; MySQL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500" dirty="0" smtClean="0">
                <a:latin typeface="Times New Roman" pitchFamily="18" charset="0"/>
              </a:rPr>
              <a:t> WAMP/XAMPP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500" dirty="0" smtClean="0">
                <a:latin typeface="Times New Roman" pitchFamily="18" charset="0"/>
              </a:rPr>
              <a:t> HTML5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500" dirty="0" smtClean="0">
                <a:latin typeface="Times New Roman" pitchFamily="18" charset="0"/>
              </a:rPr>
              <a:t> CSS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500" dirty="0" smtClean="0">
                <a:latin typeface="Times New Roman" pitchFamily="18" charset="0"/>
              </a:rPr>
              <a:t> JavaScript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500" dirty="0" smtClean="0">
                <a:latin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</a:rPr>
              <a:t>BootStrap</a:t>
            </a:r>
            <a:endParaRPr lang="en-US" sz="3500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500" dirty="0" smtClean="0">
                <a:latin typeface="Times New Roman" pitchFamily="18" charset="0"/>
              </a:rPr>
              <a:t> Dreamweaver CS5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en-US" sz="2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u="sng" dirty="0" smtClean="0">
                <a:latin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latin typeface="Times New Roman" pitchFamily="18" charset="0"/>
              </a:rPr>
              <a:t/>
            </a:r>
            <a:br>
              <a:rPr lang="en-US" sz="4900" b="1" dirty="0" smtClean="0">
                <a:latin typeface="Times New Roman" pitchFamily="18" charset="0"/>
              </a:rPr>
            </a:br>
            <a:r>
              <a:rPr lang="en-US" sz="4900" b="1" dirty="0" smtClean="0">
                <a:latin typeface="Times New Roman" pitchFamily="18" charset="0"/>
              </a:rPr>
              <a:t>Technologies </a:t>
            </a:r>
            <a:r>
              <a:rPr lang="en-US" sz="4000" dirty="0">
                <a:latin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</a:rPr>
            </a:br>
            <a:endParaRPr lang="en-US" sz="40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 For Customer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F:\Project 6th sem\phase pics\Image 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740" y="1428736"/>
            <a:ext cx="2990591" cy="4786346"/>
          </a:xfrm>
          <a:prstGeom prst="rect">
            <a:avLst/>
          </a:prstGeom>
          <a:noFill/>
        </p:spPr>
      </p:pic>
      <p:pic>
        <p:nvPicPr>
          <p:cNvPr id="8" name="Picture 3" descr="F:\Project 6th sem\phase pics\Image 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1428736"/>
            <a:ext cx="2903751" cy="4786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669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285776"/>
            <a:ext cx="8229600" cy="1143000"/>
          </a:xfrm>
        </p:spPr>
        <p:txBody>
          <a:bodyPr/>
          <a:lstStyle/>
          <a:p>
            <a:r>
              <a:rPr lang="en-IN" b="1" dirty="0" smtClean="0"/>
              <a:t>Phases</a:t>
            </a:r>
            <a:endParaRPr lang="en-IN" b="1" dirty="0"/>
          </a:p>
        </p:txBody>
      </p:sp>
      <p:pic>
        <p:nvPicPr>
          <p:cNvPr id="2050" name="Picture 2" descr="F:\Project 6th sem\phase pics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1" y="4071942"/>
            <a:ext cx="1785950" cy="2571768"/>
          </a:xfrm>
          <a:prstGeom prst="rect">
            <a:avLst/>
          </a:prstGeom>
          <a:noFill/>
        </p:spPr>
      </p:pic>
      <p:pic>
        <p:nvPicPr>
          <p:cNvPr id="2051" name="Picture 3" descr="F:\Project 6th sem\phase pics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71480"/>
            <a:ext cx="1928826" cy="2928958"/>
          </a:xfrm>
          <a:prstGeom prst="rect">
            <a:avLst/>
          </a:prstGeom>
          <a:noFill/>
        </p:spPr>
      </p:pic>
      <p:pic>
        <p:nvPicPr>
          <p:cNvPr id="2052" name="Picture 4" descr="F:\Project 6th sem\phase pics\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571480"/>
            <a:ext cx="1857388" cy="2928958"/>
          </a:xfrm>
          <a:prstGeom prst="rect">
            <a:avLst/>
          </a:prstGeom>
          <a:noFill/>
        </p:spPr>
      </p:pic>
      <p:pic>
        <p:nvPicPr>
          <p:cNvPr id="2053" name="Picture 5" descr="F:\Project 6th sem\phase pics\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64" y="571480"/>
            <a:ext cx="1928826" cy="2928958"/>
          </a:xfrm>
          <a:prstGeom prst="rect">
            <a:avLst/>
          </a:prstGeom>
          <a:noFill/>
        </p:spPr>
      </p:pic>
      <p:pic>
        <p:nvPicPr>
          <p:cNvPr id="2054" name="Picture 6" descr="F:\Project 6th sem\phase pics\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4071942"/>
            <a:ext cx="1857388" cy="2571768"/>
          </a:xfrm>
          <a:prstGeom prst="rect">
            <a:avLst/>
          </a:prstGeom>
          <a:noFill/>
        </p:spPr>
      </p:pic>
      <p:sp>
        <p:nvSpPr>
          <p:cNvPr id="9" name="Right Arrow 8"/>
          <p:cNvSpPr/>
          <p:nvPr/>
        </p:nvSpPr>
        <p:spPr>
          <a:xfrm>
            <a:off x="2643174" y="2214554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5643570" y="2214554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6" name="Picture 8" descr="C:\Users\Aser\Desktop\5 (2)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00826" y="4071942"/>
            <a:ext cx="1857388" cy="2576141"/>
          </a:xfrm>
          <a:prstGeom prst="rect">
            <a:avLst/>
          </a:prstGeom>
          <a:noFill/>
        </p:spPr>
      </p:pic>
      <p:sp>
        <p:nvSpPr>
          <p:cNvPr id="16" name="Right Arrow 15"/>
          <p:cNvSpPr/>
          <p:nvPr/>
        </p:nvSpPr>
        <p:spPr>
          <a:xfrm>
            <a:off x="2643174" y="492919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5572132" y="492919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14282" y="3786190"/>
            <a:ext cx="1330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index.php</a:t>
            </a:r>
            <a:endParaRPr lang="en-IN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428992" y="3786190"/>
            <a:ext cx="1330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details.php</a:t>
            </a:r>
            <a:endParaRPr lang="en-IN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500826" y="3786190"/>
            <a:ext cx="1330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details.php</a:t>
            </a:r>
            <a:endParaRPr lang="en-IN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705</TotalTime>
  <Words>266</Words>
  <Application>Microsoft Office PowerPoint</Application>
  <PresentationFormat>On-screen Show (4:3)</PresentationFormat>
  <Paragraphs>105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    </vt:lpstr>
      <vt:lpstr>CONTENT</vt:lpstr>
      <vt:lpstr>Introduction</vt:lpstr>
      <vt:lpstr> Objectives  </vt:lpstr>
      <vt:lpstr>Features For Customer </vt:lpstr>
      <vt:lpstr>Features For Admin </vt:lpstr>
      <vt:lpstr> Technologies  </vt:lpstr>
      <vt:lpstr>GUI For Customer</vt:lpstr>
      <vt:lpstr>Phases</vt:lpstr>
      <vt:lpstr>Pages</vt:lpstr>
      <vt:lpstr>Database</vt:lpstr>
      <vt:lpstr>Work Progress</vt:lpstr>
      <vt:lpstr>What Next ?</vt:lpstr>
      <vt:lpstr>REFERENCES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SEMINAR                      ON</dc:title>
  <dc:creator>Skillnet</dc:creator>
  <cp:lastModifiedBy>Windows User</cp:lastModifiedBy>
  <cp:revision>183</cp:revision>
  <dcterms:created xsi:type="dcterms:W3CDTF">2012-01-21T12:42:39Z</dcterms:created>
  <dcterms:modified xsi:type="dcterms:W3CDTF">2015-02-06T06:37:01Z</dcterms:modified>
</cp:coreProperties>
</file>