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4"/>
  </p:sldMasterIdLst>
  <p:notesMasterIdLst>
    <p:notesMasterId r:id="rId20"/>
  </p:notesMasterIdLst>
  <p:sldIdLst>
    <p:sldId id="256" r:id="rId5"/>
    <p:sldId id="1837" r:id="rId6"/>
    <p:sldId id="1843" r:id="rId7"/>
    <p:sldId id="1838" r:id="rId8"/>
    <p:sldId id="1854" r:id="rId9"/>
    <p:sldId id="1840" r:id="rId10"/>
    <p:sldId id="1841" r:id="rId11"/>
    <p:sldId id="1844" r:id="rId12"/>
    <p:sldId id="1846" r:id="rId13"/>
    <p:sldId id="1848" r:id="rId14"/>
    <p:sldId id="1849" r:id="rId15"/>
    <p:sldId id="1847" r:id="rId16"/>
    <p:sldId id="1850" r:id="rId17"/>
    <p:sldId id="1851" r:id="rId18"/>
    <p:sldId id="185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A8C"/>
    <a:srgbClr val="215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2" autoAdjust="0"/>
    <p:restoredTop sz="85102" autoAdjust="0"/>
  </p:normalViewPr>
  <p:slideViewPr>
    <p:cSldViewPr snapToGrid="0">
      <p:cViewPr varScale="1">
        <p:scale>
          <a:sx n="97" d="100"/>
          <a:sy n="9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C0A1A-6131-4AD8-B65B-E638BA74627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401A3C-C91B-4B63-90F3-50500C61A693}">
      <dgm:prSet/>
      <dgm:spPr/>
      <dgm:t>
        <a:bodyPr/>
        <a:lstStyle/>
        <a:p>
          <a:r>
            <a:rPr lang="en-US"/>
            <a:t>R Markdown allows for the construction of a narrative adjacent to and inseparable from the analysis</a:t>
          </a:r>
        </a:p>
      </dgm:t>
    </dgm:pt>
    <dgm:pt modelId="{BD5DFD1E-9487-46CE-B7B2-533BD431858F}" type="parTrans" cxnId="{2B41F6A1-C216-4C05-B307-024C969BAE98}">
      <dgm:prSet/>
      <dgm:spPr/>
      <dgm:t>
        <a:bodyPr/>
        <a:lstStyle/>
        <a:p>
          <a:endParaRPr lang="en-US"/>
        </a:p>
      </dgm:t>
    </dgm:pt>
    <dgm:pt modelId="{80CFA386-7CB8-479E-88BF-770B00D6C50B}" type="sibTrans" cxnId="{2B41F6A1-C216-4C05-B307-024C969BAE98}">
      <dgm:prSet/>
      <dgm:spPr/>
      <dgm:t>
        <a:bodyPr/>
        <a:lstStyle/>
        <a:p>
          <a:endParaRPr lang="en-US"/>
        </a:p>
      </dgm:t>
    </dgm:pt>
    <dgm:pt modelId="{BDAEC54D-47FA-4481-BAB2-04B3D306A0A1}">
      <dgm:prSet/>
      <dgm:spPr/>
      <dgm:t>
        <a:bodyPr/>
        <a:lstStyle/>
        <a:p>
          <a:r>
            <a:rPr lang="en-US"/>
            <a:t>The ability to “knit” to immutable output formats allows for easy “freezing”</a:t>
          </a:r>
        </a:p>
      </dgm:t>
    </dgm:pt>
    <dgm:pt modelId="{8B3566C2-EF89-451C-9476-16BF1E253DBE}" type="parTrans" cxnId="{57CD988C-6652-4B7A-97F6-3572DBC434D1}">
      <dgm:prSet/>
      <dgm:spPr/>
      <dgm:t>
        <a:bodyPr/>
        <a:lstStyle/>
        <a:p>
          <a:endParaRPr lang="en-US"/>
        </a:p>
      </dgm:t>
    </dgm:pt>
    <dgm:pt modelId="{DE4E790B-E09C-4C0A-B73F-4EEB00601621}" type="sibTrans" cxnId="{57CD988C-6652-4B7A-97F6-3572DBC434D1}">
      <dgm:prSet/>
      <dgm:spPr/>
      <dgm:t>
        <a:bodyPr/>
        <a:lstStyle/>
        <a:p>
          <a:endParaRPr lang="en-US"/>
        </a:p>
      </dgm:t>
    </dgm:pt>
    <dgm:pt modelId="{D447D3E2-01FB-4534-9ADF-5D51DD93DA15}">
      <dgm:prSet/>
      <dgm:spPr/>
      <dgm:t>
        <a:bodyPr/>
        <a:lstStyle/>
        <a:p>
          <a:r>
            <a:rPr lang="en-US"/>
            <a:t>The output makes it easy to distribute your work to colleagues or presentations</a:t>
          </a:r>
        </a:p>
      </dgm:t>
    </dgm:pt>
    <dgm:pt modelId="{A9A42C2D-978A-401C-A18A-C27F2099A6A7}" type="parTrans" cxnId="{398499F8-1799-4F1C-A120-284F0A0F8727}">
      <dgm:prSet/>
      <dgm:spPr/>
      <dgm:t>
        <a:bodyPr/>
        <a:lstStyle/>
        <a:p>
          <a:endParaRPr lang="en-US"/>
        </a:p>
      </dgm:t>
    </dgm:pt>
    <dgm:pt modelId="{0E77AF5A-365D-4E31-8068-4FD9A6994B5E}" type="sibTrans" cxnId="{398499F8-1799-4F1C-A120-284F0A0F8727}">
      <dgm:prSet/>
      <dgm:spPr/>
      <dgm:t>
        <a:bodyPr/>
        <a:lstStyle/>
        <a:p>
          <a:endParaRPr lang="en-US"/>
        </a:p>
      </dgm:t>
    </dgm:pt>
    <dgm:pt modelId="{4BF512A1-139F-4B1E-8343-5312C525E971}" type="pres">
      <dgm:prSet presAssocID="{DADC0A1A-6131-4AD8-B65B-E638BA74627C}" presName="vert0" presStyleCnt="0">
        <dgm:presLayoutVars>
          <dgm:dir/>
          <dgm:animOne val="branch"/>
          <dgm:animLvl val="lvl"/>
        </dgm:presLayoutVars>
      </dgm:prSet>
      <dgm:spPr/>
    </dgm:pt>
    <dgm:pt modelId="{DC2F8936-2E98-4F46-9833-0889C2C2B1E2}" type="pres">
      <dgm:prSet presAssocID="{7B401A3C-C91B-4B63-90F3-50500C61A693}" presName="thickLine" presStyleLbl="alignNode1" presStyleIdx="0" presStyleCnt="3"/>
      <dgm:spPr/>
    </dgm:pt>
    <dgm:pt modelId="{D0F44F9E-6217-4F04-B978-FBC755CBF65C}" type="pres">
      <dgm:prSet presAssocID="{7B401A3C-C91B-4B63-90F3-50500C61A693}" presName="horz1" presStyleCnt="0"/>
      <dgm:spPr/>
    </dgm:pt>
    <dgm:pt modelId="{C45E32D6-EFC6-47AA-AD45-49C21D0512CB}" type="pres">
      <dgm:prSet presAssocID="{7B401A3C-C91B-4B63-90F3-50500C61A693}" presName="tx1" presStyleLbl="revTx" presStyleIdx="0" presStyleCnt="3"/>
      <dgm:spPr/>
    </dgm:pt>
    <dgm:pt modelId="{2C02A72E-C1DD-48C3-AA3F-D7A7852A134F}" type="pres">
      <dgm:prSet presAssocID="{7B401A3C-C91B-4B63-90F3-50500C61A693}" presName="vert1" presStyleCnt="0"/>
      <dgm:spPr/>
    </dgm:pt>
    <dgm:pt modelId="{50FC9CB6-ABF5-44ED-9AB9-157070CE0567}" type="pres">
      <dgm:prSet presAssocID="{BDAEC54D-47FA-4481-BAB2-04B3D306A0A1}" presName="thickLine" presStyleLbl="alignNode1" presStyleIdx="1" presStyleCnt="3"/>
      <dgm:spPr/>
    </dgm:pt>
    <dgm:pt modelId="{67D3FB6E-9639-4051-A60A-BD01FEEDC2D9}" type="pres">
      <dgm:prSet presAssocID="{BDAEC54D-47FA-4481-BAB2-04B3D306A0A1}" presName="horz1" presStyleCnt="0"/>
      <dgm:spPr/>
    </dgm:pt>
    <dgm:pt modelId="{BF231CBB-C946-4012-986D-DCA2A2A81038}" type="pres">
      <dgm:prSet presAssocID="{BDAEC54D-47FA-4481-BAB2-04B3D306A0A1}" presName="tx1" presStyleLbl="revTx" presStyleIdx="1" presStyleCnt="3"/>
      <dgm:spPr/>
    </dgm:pt>
    <dgm:pt modelId="{C038E744-420F-4053-8E59-12457D8F73C8}" type="pres">
      <dgm:prSet presAssocID="{BDAEC54D-47FA-4481-BAB2-04B3D306A0A1}" presName="vert1" presStyleCnt="0"/>
      <dgm:spPr/>
    </dgm:pt>
    <dgm:pt modelId="{D6300B03-BDD8-4A21-9685-8F7DF68A801A}" type="pres">
      <dgm:prSet presAssocID="{D447D3E2-01FB-4534-9ADF-5D51DD93DA15}" presName="thickLine" presStyleLbl="alignNode1" presStyleIdx="2" presStyleCnt="3"/>
      <dgm:spPr/>
    </dgm:pt>
    <dgm:pt modelId="{C8431227-B77C-4BA6-AEA7-6086DA483B92}" type="pres">
      <dgm:prSet presAssocID="{D447D3E2-01FB-4534-9ADF-5D51DD93DA15}" presName="horz1" presStyleCnt="0"/>
      <dgm:spPr/>
    </dgm:pt>
    <dgm:pt modelId="{8C06563A-D51A-4363-9DA4-9A21F07AF064}" type="pres">
      <dgm:prSet presAssocID="{D447D3E2-01FB-4534-9ADF-5D51DD93DA15}" presName="tx1" presStyleLbl="revTx" presStyleIdx="2" presStyleCnt="3"/>
      <dgm:spPr/>
    </dgm:pt>
    <dgm:pt modelId="{995B121A-3874-4B6F-9D76-7A66FC05C2B0}" type="pres">
      <dgm:prSet presAssocID="{D447D3E2-01FB-4534-9ADF-5D51DD93DA15}" presName="vert1" presStyleCnt="0"/>
      <dgm:spPr/>
    </dgm:pt>
  </dgm:ptLst>
  <dgm:cxnLst>
    <dgm:cxn modelId="{EB5EC90D-A114-4CAB-B2C6-985D00566DDC}" type="presOf" srcId="{D447D3E2-01FB-4534-9ADF-5D51DD93DA15}" destId="{8C06563A-D51A-4363-9DA4-9A21F07AF064}" srcOrd="0" destOrd="0" presId="urn:microsoft.com/office/officeart/2008/layout/LinedList"/>
    <dgm:cxn modelId="{30C37B17-87EA-4BCD-9A94-7B4F886FDFC0}" type="presOf" srcId="{DADC0A1A-6131-4AD8-B65B-E638BA74627C}" destId="{4BF512A1-139F-4B1E-8343-5312C525E971}" srcOrd="0" destOrd="0" presId="urn:microsoft.com/office/officeart/2008/layout/LinedList"/>
    <dgm:cxn modelId="{F569A86C-0DDC-4259-BA6B-B7DB13693D08}" type="presOf" srcId="{7B401A3C-C91B-4B63-90F3-50500C61A693}" destId="{C45E32D6-EFC6-47AA-AD45-49C21D0512CB}" srcOrd="0" destOrd="0" presId="urn:microsoft.com/office/officeart/2008/layout/LinedList"/>
    <dgm:cxn modelId="{F850867E-4815-4F43-B9E1-AF99E7E46CFC}" type="presOf" srcId="{BDAEC54D-47FA-4481-BAB2-04B3D306A0A1}" destId="{BF231CBB-C946-4012-986D-DCA2A2A81038}" srcOrd="0" destOrd="0" presId="urn:microsoft.com/office/officeart/2008/layout/LinedList"/>
    <dgm:cxn modelId="{57CD988C-6652-4B7A-97F6-3572DBC434D1}" srcId="{DADC0A1A-6131-4AD8-B65B-E638BA74627C}" destId="{BDAEC54D-47FA-4481-BAB2-04B3D306A0A1}" srcOrd="1" destOrd="0" parTransId="{8B3566C2-EF89-451C-9476-16BF1E253DBE}" sibTransId="{DE4E790B-E09C-4C0A-B73F-4EEB00601621}"/>
    <dgm:cxn modelId="{2B41F6A1-C216-4C05-B307-024C969BAE98}" srcId="{DADC0A1A-6131-4AD8-B65B-E638BA74627C}" destId="{7B401A3C-C91B-4B63-90F3-50500C61A693}" srcOrd="0" destOrd="0" parTransId="{BD5DFD1E-9487-46CE-B7B2-533BD431858F}" sibTransId="{80CFA386-7CB8-479E-88BF-770B00D6C50B}"/>
    <dgm:cxn modelId="{398499F8-1799-4F1C-A120-284F0A0F8727}" srcId="{DADC0A1A-6131-4AD8-B65B-E638BA74627C}" destId="{D447D3E2-01FB-4534-9ADF-5D51DD93DA15}" srcOrd="2" destOrd="0" parTransId="{A9A42C2D-978A-401C-A18A-C27F2099A6A7}" sibTransId="{0E77AF5A-365D-4E31-8068-4FD9A6994B5E}"/>
    <dgm:cxn modelId="{CE583DA9-C845-41F5-B097-36BA05D69601}" type="presParOf" srcId="{4BF512A1-139F-4B1E-8343-5312C525E971}" destId="{DC2F8936-2E98-4F46-9833-0889C2C2B1E2}" srcOrd="0" destOrd="0" presId="urn:microsoft.com/office/officeart/2008/layout/LinedList"/>
    <dgm:cxn modelId="{C851F5BA-7B39-4EDE-946B-5F3E424EF0A7}" type="presParOf" srcId="{4BF512A1-139F-4B1E-8343-5312C525E971}" destId="{D0F44F9E-6217-4F04-B978-FBC755CBF65C}" srcOrd="1" destOrd="0" presId="urn:microsoft.com/office/officeart/2008/layout/LinedList"/>
    <dgm:cxn modelId="{A3DBEC3D-FD90-4E3F-8999-5BB6D88E8B95}" type="presParOf" srcId="{D0F44F9E-6217-4F04-B978-FBC755CBF65C}" destId="{C45E32D6-EFC6-47AA-AD45-49C21D0512CB}" srcOrd="0" destOrd="0" presId="urn:microsoft.com/office/officeart/2008/layout/LinedList"/>
    <dgm:cxn modelId="{5D0E03FA-E9D4-4A16-95F8-12B99309D8A1}" type="presParOf" srcId="{D0F44F9E-6217-4F04-B978-FBC755CBF65C}" destId="{2C02A72E-C1DD-48C3-AA3F-D7A7852A134F}" srcOrd="1" destOrd="0" presId="urn:microsoft.com/office/officeart/2008/layout/LinedList"/>
    <dgm:cxn modelId="{54F0D3E4-B79F-49CF-8993-8AC4567BDAB5}" type="presParOf" srcId="{4BF512A1-139F-4B1E-8343-5312C525E971}" destId="{50FC9CB6-ABF5-44ED-9AB9-157070CE0567}" srcOrd="2" destOrd="0" presId="urn:microsoft.com/office/officeart/2008/layout/LinedList"/>
    <dgm:cxn modelId="{72242D3F-D092-4EBF-8EEA-AEDAF2D59259}" type="presParOf" srcId="{4BF512A1-139F-4B1E-8343-5312C525E971}" destId="{67D3FB6E-9639-4051-A60A-BD01FEEDC2D9}" srcOrd="3" destOrd="0" presId="urn:microsoft.com/office/officeart/2008/layout/LinedList"/>
    <dgm:cxn modelId="{408D54DA-E488-4A00-8797-365BDEC4CDE4}" type="presParOf" srcId="{67D3FB6E-9639-4051-A60A-BD01FEEDC2D9}" destId="{BF231CBB-C946-4012-986D-DCA2A2A81038}" srcOrd="0" destOrd="0" presId="urn:microsoft.com/office/officeart/2008/layout/LinedList"/>
    <dgm:cxn modelId="{7446003E-435F-46F2-AF3B-B7D64E4C6E85}" type="presParOf" srcId="{67D3FB6E-9639-4051-A60A-BD01FEEDC2D9}" destId="{C038E744-420F-4053-8E59-12457D8F73C8}" srcOrd="1" destOrd="0" presId="urn:microsoft.com/office/officeart/2008/layout/LinedList"/>
    <dgm:cxn modelId="{C83BB83A-E067-4FC3-AF8E-EF7F46D75FF8}" type="presParOf" srcId="{4BF512A1-139F-4B1E-8343-5312C525E971}" destId="{D6300B03-BDD8-4A21-9685-8F7DF68A801A}" srcOrd="4" destOrd="0" presId="urn:microsoft.com/office/officeart/2008/layout/LinedList"/>
    <dgm:cxn modelId="{08B51CDD-1CAC-42D3-8838-44DE15094D26}" type="presParOf" srcId="{4BF512A1-139F-4B1E-8343-5312C525E971}" destId="{C8431227-B77C-4BA6-AEA7-6086DA483B92}" srcOrd="5" destOrd="0" presId="urn:microsoft.com/office/officeart/2008/layout/LinedList"/>
    <dgm:cxn modelId="{173F907B-D90C-479D-9148-E66504C6145C}" type="presParOf" srcId="{C8431227-B77C-4BA6-AEA7-6086DA483B92}" destId="{8C06563A-D51A-4363-9DA4-9A21F07AF064}" srcOrd="0" destOrd="0" presId="urn:microsoft.com/office/officeart/2008/layout/LinedList"/>
    <dgm:cxn modelId="{FE57A4C4-6CBC-43FF-ABB3-53A9A8C74CC1}" type="presParOf" srcId="{C8431227-B77C-4BA6-AEA7-6086DA483B92}" destId="{995B121A-3874-4B6F-9D76-7A66FC05C2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D12EA-0D88-413E-BBBD-1CF9F37F051F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2ECB28-F792-4F36-83F7-B3A3FFC8875F}">
      <dgm:prSet/>
      <dgm:spPr/>
      <dgm:t>
        <a:bodyPr/>
        <a:lstStyle/>
        <a:p>
          <a:r>
            <a:rPr lang="en-US" dirty="0"/>
            <a:t>CRAN</a:t>
          </a:r>
        </a:p>
      </dgm:t>
    </dgm:pt>
    <dgm:pt modelId="{C71E0139-A8DF-4ACD-B505-DE0E296E20A9}" type="parTrans" cxnId="{A3835BDB-12A5-47AE-B3B9-A8A46CF91FC6}">
      <dgm:prSet/>
      <dgm:spPr/>
      <dgm:t>
        <a:bodyPr/>
        <a:lstStyle/>
        <a:p>
          <a:endParaRPr lang="en-US"/>
        </a:p>
      </dgm:t>
    </dgm:pt>
    <dgm:pt modelId="{003103A9-A14E-4A3F-8E2A-D772CB7F816D}" type="sibTrans" cxnId="{A3835BDB-12A5-47AE-B3B9-A8A46CF91FC6}">
      <dgm:prSet/>
      <dgm:spPr/>
      <dgm:t>
        <a:bodyPr/>
        <a:lstStyle/>
        <a:p>
          <a:endParaRPr lang="en-US"/>
        </a:p>
      </dgm:t>
    </dgm:pt>
    <dgm:pt modelId="{38945E4E-B6CE-41B9-938C-6FC16BA87CD4}">
      <dgm:prSet/>
      <dgm:spPr/>
      <dgm:t>
        <a:bodyPr/>
        <a:lstStyle/>
        <a:p>
          <a:r>
            <a:rPr lang="en-US" dirty="0"/>
            <a:t>‘</a:t>
          </a:r>
          <a:r>
            <a:rPr lang="en-US" dirty="0" err="1"/>
            <a:t>install.packages</a:t>
          </a:r>
          <a:r>
            <a:rPr lang="en-US" dirty="0"/>
            <a:t>(“</a:t>
          </a:r>
          <a:r>
            <a:rPr lang="en-US" dirty="0" err="1"/>
            <a:t>rmarkdown</a:t>
          </a:r>
          <a:r>
            <a:rPr lang="en-US" dirty="0"/>
            <a:t>”)’</a:t>
          </a:r>
        </a:p>
      </dgm:t>
    </dgm:pt>
    <dgm:pt modelId="{8CCD8FA0-6633-417D-A25D-3A1F48384743}" type="parTrans" cxnId="{48D6D983-5355-44EA-AF36-E83B810E90A5}">
      <dgm:prSet/>
      <dgm:spPr/>
      <dgm:t>
        <a:bodyPr/>
        <a:lstStyle/>
        <a:p>
          <a:endParaRPr lang="en-US"/>
        </a:p>
      </dgm:t>
    </dgm:pt>
    <dgm:pt modelId="{A3D34BEE-7DD2-40A0-AE9E-2CFCF46462F9}" type="sibTrans" cxnId="{48D6D983-5355-44EA-AF36-E83B810E90A5}">
      <dgm:prSet/>
      <dgm:spPr/>
      <dgm:t>
        <a:bodyPr/>
        <a:lstStyle/>
        <a:p>
          <a:endParaRPr lang="en-US"/>
        </a:p>
      </dgm:t>
    </dgm:pt>
    <dgm:pt modelId="{AD9C0326-A4D9-4DA4-B816-C4DB34948631}">
      <dgm:prSet/>
      <dgm:spPr/>
      <dgm:t>
        <a:bodyPr/>
        <a:lstStyle/>
        <a:p>
          <a:r>
            <a:rPr lang="en-US" dirty="0"/>
            <a:t>PANDOC</a:t>
          </a:r>
        </a:p>
      </dgm:t>
    </dgm:pt>
    <dgm:pt modelId="{35E7C5AF-5C8D-4F5F-8E94-B9C79292EBB2}" type="parTrans" cxnId="{DA6F541E-08A9-4267-B9C8-989DAF47DD3F}">
      <dgm:prSet/>
      <dgm:spPr/>
      <dgm:t>
        <a:bodyPr/>
        <a:lstStyle/>
        <a:p>
          <a:endParaRPr lang="en-US"/>
        </a:p>
      </dgm:t>
    </dgm:pt>
    <dgm:pt modelId="{1A3EDA03-6AC1-4C71-A66B-0339C9E7E09D}" type="sibTrans" cxnId="{DA6F541E-08A9-4267-B9C8-989DAF47DD3F}">
      <dgm:prSet/>
      <dgm:spPr/>
      <dgm:t>
        <a:bodyPr/>
        <a:lstStyle/>
        <a:p>
          <a:endParaRPr lang="en-US"/>
        </a:p>
      </dgm:t>
    </dgm:pt>
    <dgm:pt modelId="{FEB2A789-0C58-4F58-A6E6-0BBFC3DB0C5F}">
      <dgm:prSet custT="1"/>
      <dgm:spPr/>
      <dgm:t>
        <a:bodyPr/>
        <a:lstStyle/>
        <a:p>
          <a:r>
            <a:rPr lang="en-US" sz="1050" dirty="0"/>
            <a:t>Download the PANDOC package</a:t>
          </a:r>
        </a:p>
        <a:p>
          <a:r>
            <a:rPr lang="en-US" sz="1050" dirty="0"/>
            <a:t>https://pandoc.org/installing.html</a:t>
          </a:r>
        </a:p>
      </dgm:t>
    </dgm:pt>
    <dgm:pt modelId="{58188449-0F33-429A-A383-0885535C82B6}" type="parTrans" cxnId="{1F3F4718-C1E7-45AE-87EE-A1E8DE157C4B}">
      <dgm:prSet/>
      <dgm:spPr/>
      <dgm:t>
        <a:bodyPr/>
        <a:lstStyle/>
        <a:p>
          <a:endParaRPr lang="en-US"/>
        </a:p>
      </dgm:t>
    </dgm:pt>
    <dgm:pt modelId="{E4DEF5DB-4092-4334-B3E2-F0954481CE2F}" type="sibTrans" cxnId="{1F3F4718-C1E7-45AE-87EE-A1E8DE157C4B}">
      <dgm:prSet/>
      <dgm:spPr/>
      <dgm:t>
        <a:bodyPr/>
        <a:lstStyle/>
        <a:p>
          <a:endParaRPr lang="en-US"/>
        </a:p>
      </dgm:t>
    </dgm:pt>
    <dgm:pt modelId="{42478888-7019-43C5-90E3-86E601780E55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CE13AF23-A7A9-49E1-AA5A-4388290AAB17}" type="parTrans" cxnId="{BE2D2B62-9067-476B-BD13-CD677652938F}">
      <dgm:prSet/>
      <dgm:spPr/>
      <dgm:t>
        <a:bodyPr/>
        <a:lstStyle/>
        <a:p>
          <a:endParaRPr lang="en-US"/>
        </a:p>
      </dgm:t>
    </dgm:pt>
    <dgm:pt modelId="{171A1F67-296E-41F6-ACF9-1EAFD6F81E45}" type="sibTrans" cxnId="{BE2D2B62-9067-476B-BD13-CD677652938F}">
      <dgm:prSet/>
      <dgm:spPr/>
      <dgm:t>
        <a:bodyPr/>
        <a:lstStyle/>
        <a:p>
          <a:endParaRPr lang="en-US"/>
        </a:p>
      </dgm:t>
    </dgm:pt>
    <dgm:pt modelId="{DA54EB87-C70E-47D3-95D7-58A1ACF2E4F1}">
      <dgm:prSet/>
      <dgm:spPr/>
      <dgm:t>
        <a:bodyPr/>
        <a:lstStyle/>
        <a:p>
          <a:r>
            <a:rPr lang="en-US" dirty="0"/>
            <a:t>Generate the appropriately formatted .</a:t>
          </a:r>
          <a:r>
            <a:rPr lang="en-US" dirty="0" err="1"/>
            <a:t>rmd</a:t>
          </a:r>
          <a:r>
            <a:rPr lang="en-US" dirty="0"/>
            <a:t> document</a:t>
          </a:r>
        </a:p>
      </dgm:t>
    </dgm:pt>
    <dgm:pt modelId="{6D07BE97-8A6B-42E8-9D39-6A4A298FBD3B}" type="parTrans" cxnId="{778590B2-9AA6-447B-B547-8D9F3A43DB44}">
      <dgm:prSet/>
      <dgm:spPr/>
      <dgm:t>
        <a:bodyPr/>
        <a:lstStyle/>
        <a:p>
          <a:endParaRPr lang="en-US"/>
        </a:p>
      </dgm:t>
    </dgm:pt>
    <dgm:pt modelId="{2F176F9B-FD39-4636-95C9-DACC254F1F08}" type="sibTrans" cxnId="{778590B2-9AA6-447B-B547-8D9F3A43DB44}">
      <dgm:prSet/>
      <dgm:spPr/>
      <dgm:t>
        <a:bodyPr/>
        <a:lstStyle/>
        <a:p>
          <a:endParaRPr lang="en-US"/>
        </a:p>
      </dgm:t>
    </dgm:pt>
    <dgm:pt modelId="{4AA8A0FA-2397-4587-B6B4-ABD2766B0784}">
      <dgm:prSet/>
      <dgm:spPr/>
      <dgm:t>
        <a:bodyPr/>
        <a:lstStyle/>
        <a:p>
          <a:r>
            <a:rPr lang="en-US" dirty="0"/>
            <a:t>R Call</a:t>
          </a:r>
        </a:p>
      </dgm:t>
    </dgm:pt>
    <dgm:pt modelId="{0FE142DC-755B-48AB-A8C5-B20EE0DBB41D}" type="parTrans" cxnId="{7DE99B25-69FC-4144-8927-4AA7C3D8F7C1}">
      <dgm:prSet/>
      <dgm:spPr/>
      <dgm:t>
        <a:bodyPr/>
        <a:lstStyle/>
        <a:p>
          <a:endParaRPr lang="en-US"/>
        </a:p>
      </dgm:t>
    </dgm:pt>
    <dgm:pt modelId="{CEB4ED40-1C72-40DF-B475-5150528D9ACE}" type="sibTrans" cxnId="{7DE99B25-69FC-4144-8927-4AA7C3D8F7C1}">
      <dgm:prSet/>
      <dgm:spPr/>
      <dgm:t>
        <a:bodyPr/>
        <a:lstStyle/>
        <a:p>
          <a:endParaRPr lang="en-US"/>
        </a:p>
      </dgm:t>
    </dgm:pt>
    <dgm:pt modelId="{6A2A437A-DDF6-4555-A19C-808FB81CD72E}">
      <dgm:prSet/>
      <dgm:spPr/>
      <dgm:t>
        <a:bodyPr/>
        <a:lstStyle/>
        <a:p>
          <a:r>
            <a:rPr lang="en-US" dirty="0"/>
            <a:t>Call </a:t>
          </a:r>
          <a:r>
            <a:rPr lang="en-US" dirty="0" err="1"/>
            <a:t>rmarkdown</a:t>
          </a:r>
          <a:r>
            <a:rPr lang="en-US" dirty="0"/>
            <a:t>::render(“name of </a:t>
          </a:r>
          <a:r>
            <a:rPr lang="en-US" dirty="0" err="1"/>
            <a:t>document.rmd</a:t>
          </a:r>
          <a:r>
            <a:rPr lang="en-US" dirty="0"/>
            <a:t>”)</a:t>
          </a:r>
        </a:p>
      </dgm:t>
    </dgm:pt>
    <dgm:pt modelId="{9B03762C-986C-4E38-BAC2-9AB0A50C60D3}" type="parTrans" cxnId="{EDDD9DBC-0C95-4798-9D3F-AA81803E7AB2}">
      <dgm:prSet/>
      <dgm:spPr/>
      <dgm:t>
        <a:bodyPr/>
        <a:lstStyle/>
        <a:p>
          <a:endParaRPr lang="en-US"/>
        </a:p>
      </dgm:t>
    </dgm:pt>
    <dgm:pt modelId="{F6664334-89E7-4882-A7A2-A5D4DF074DE6}" type="sibTrans" cxnId="{EDDD9DBC-0C95-4798-9D3F-AA81803E7AB2}">
      <dgm:prSet/>
      <dgm:spPr/>
      <dgm:t>
        <a:bodyPr/>
        <a:lstStyle/>
        <a:p>
          <a:endParaRPr lang="en-US"/>
        </a:p>
      </dgm:t>
    </dgm:pt>
    <dgm:pt modelId="{B55CF393-82A9-4FDE-9BD1-EE99E6696865}" type="pres">
      <dgm:prSet presAssocID="{B5DD12EA-0D88-413E-BBBD-1CF9F37F051F}" presName="Name0" presStyleCnt="0">
        <dgm:presLayoutVars>
          <dgm:dir/>
          <dgm:animLvl val="lvl"/>
          <dgm:resizeHandles val="exact"/>
        </dgm:presLayoutVars>
      </dgm:prSet>
      <dgm:spPr/>
    </dgm:pt>
    <dgm:pt modelId="{2A61E551-547E-432B-8E51-A553FE958325}" type="pres">
      <dgm:prSet presAssocID="{612ECB28-F792-4F36-83F7-B3A3FFC8875F}" presName="composite" presStyleCnt="0"/>
      <dgm:spPr/>
    </dgm:pt>
    <dgm:pt modelId="{0256FFF5-3003-4CF9-B083-1ED414CBC395}" type="pres">
      <dgm:prSet presAssocID="{612ECB28-F792-4F36-83F7-B3A3FFC8875F}" presName="parTx" presStyleLbl="alignNode1" presStyleIdx="0" presStyleCnt="4" custLinFactNeighborX="-15501" custLinFactNeighborY="-1106">
        <dgm:presLayoutVars>
          <dgm:chMax val="0"/>
          <dgm:chPref val="0"/>
        </dgm:presLayoutVars>
      </dgm:prSet>
      <dgm:spPr/>
    </dgm:pt>
    <dgm:pt modelId="{C0C0DD33-BB5B-4E23-B7C4-C030E15062CF}" type="pres">
      <dgm:prSet presAssocID="{612ECB28-F792-4F36-83F7-B3A3FFC8875F}" presName="desTx" presStyleLbl="alignAccFollowNode1" presStyleIdx="0" presStyleCnt="4">
        <dgm:presLayoutVars/>
      </dgm:prSet>
      <dgm:spPr/>
    </dgm:pt>
    <dgm:pt modelId="{E97C0416-3BBA-465A-A5BD-2C1BB47D3E19}" type="pres">
      <dgm:prSet presAssocID="{003103A9-A14E-4A3F-8E2A-D772CB7F816D}" presName="space" presStyleCnt="0"/>
      <dgm:spPr/>
    </dgm:pt>
    <dgm:pt modelId="{BACBA06E-3F97-4E97-8A8D-C3198E9067A7}" type="pres">
      <dgm:prSet presAssocID="{AD9C0326-A4D9-4DA4-B816-C4DB34948631}" presName="composite" presStyleCnt="0"/>
      <dgm:spPr/>
    </dgm:pt>
    <dgm:pt modelId="{35582EA1-6D87-48B3-853F-A23B20182067}" type="pres">
      <dgm:prSet presAssocID="{AD9C0326-A4D9-4DA4-B816-C4DB34948631}" presName="parTx" presStyleLbl="alignNode1" presStyleIdx="1" presStyleCnt="4">
        <dgm:presLayoutVars>
          <dgm:chMax val="0"/>
          <dgm:chPref val="0"/>
        </dgm:presLayoutVars>
      </dgm:prSet>
      <dgm:spPr/>
    </dgm:pt>
    <dgm:pt modelId="{4E37D1F6-F858-4D90-9330-B9B5213845E4}" type="pres">
      <dgm:prSet presAssocID="{AD9C0326-A4D9-4DA4-B816-C4DB34948631}" presName="desTx" presStyleLbl="alignAccFollowNode1" presStyleIdx="1" presStyleCnt="4">
        <dgm:presLayoutVars/>
      </dgm:prSet>
      <dgm:spPr/>
    </dgm:pt>
    <dgm:pt modelId="{41CB6E3F-6656-4B35-8D45-EFFEC76CF518}" type="pres">
      <dgm:prSet presAssocID="{1A3EDA03-6AC1-4C71-A66B-0339C9E7E09D}" presName="space" presStyleCnt="0"/>
      <dgm:spPr/>
    </dgm:pt>
    <dgm:pt modelId="{79BA5594-25CB-4ADC-BC42-288B54AD7514}" type="pres">
      <dgm:prSet presAssocID="{42478888-7019-43C5-90E3-86E601780E55}" presName="composite" presStyleCnt="0"/>
      <dgm:spPr/>
    </dgm:pt>
    <dgm:pt modelId="{4530E2ED-5952-4EA0-8A5E-E5F16D91D0DB}" type="pres">
      <dgm:prSet presAssocID="{42478888-7019-43C5-90E3-86E601780E55}" presName="parTx" presStyleLbl="alignNode1" presStyleIdx="2" presStyleCnt="4">
        <dgm:presLayoutVars>
          <dgm:chMax val="0"/>
          <dgm:chPref val="0"/>
        </dgm:presLayoutVars>
      </dgm:prSet>
      <dgm:spPr/>
    </dgm:pt>
    <dgm:pt modelId="{20DA343B-D95D-4E91-921C-7BE76F7D5C38}" type="pres">
      <dgm:prSet presAssocID="{42478888-7019-43C5-90E3-86E601780E55}" presName="desTx" presStyleLbl="alignAccFollowNode1" presStyleIdx="2" presStyleCnt="4">
        <dgm:presLayoutVars/>
      </dgm:prSet>
      <dgm:spPr/>
    </dgm:pt>
    <dgm:pt modelId="{2E976E18-E41E-4C2C-872A-99D9CD65A452}" type="pres">
      <dgm:prSet presAssocID="{171A1F67-296E-41F6-ACF9-1EAFD6F81E45}" presName="space" presStyleCnt="0"/>
      <dgm:spPr/>
    </dgm:pt>
    <dgm:pt modelId="{7DCF9568-C8AF-4F7B-929D-DE38C94C8B1F}" type="pres">
      <dgm:prSet presAssocID="{4AA8A0FA-2397-4587-B6B4-ABD2766B0784}" presName="composite" presStyleCnt="0"/>
      <dgm:spPr/>
    </dgm:pt>
    <dgm:pt modelId="{EA66A7E0-12B5-4167-9F46-E804CCCD76EC}" type="pres">
      <dgm:prSet presAssocID="{4AA8A0FA-2397-4587-B6B4-ABD2766B0784}" presName="parTx" presStyleLbl="alignNode1" presStyleIdx="3" presStyleCnt="4">
        <dgm:presLayoutVars>
          <dgm:chMax val="0"/>
          <dgm:chPref val="0"/>
        </dgm:presLayoutVars>
      </dgm:prSet>
      <dgm:spPr/>
    </dgm:pt>
    <dgm:pt modelId="{DBEA752C-85E7-41C9-922E-1C58BBDDBFE3}" type="pres">
      <dgm:prSet presAssocID="{4AA8A0FA-2397-4587-B6B4-ABD2766B0784}" presName="desTx" presStyleLbl="alignAccFollowNode1" presStyleIdx="3" presStyleCnt="4">
        <dgm:presLayoutVars/>
      </dgm:prSet>
      <dgm:spPr/>
    </dgm:pt>
  </dgm:ptLst>
  <dgm:cxnLst>
    <dgm:cxn modelId="{25FC4404-1223-42DE-9BC0-3F7B799A5E1F}" type="presOf" srcId="{B5DD12EA-0D88-413E-BBBD-1CF9F37F051F}" destId="{B55CF393-82A9-4FDE-9BD1-EE99E6696865}" srcOrd="0" destOrd="0" presId="urn:microsoft.com/office/officeart/2016/7/layout/ChevronBlockProcess"/>
    <dgm:cxn modelId="{1F3F4718-C1E7-45AE-87EE-A1E8DE157C4B}" srcId="{AD9C0326-A4D9-4DA4-B816-C4DB34948631}" destId="{FEB2A789-0C58-4F58-A6E6-0BBFC3DB0C5F}" srcOrd="0" destOrd="0" parTransId="{58188449-0F33-429A-A383-0885535C82B6}" sibTransId="{E4DEF5DB-4092-4334-B3E2-F0954481CE2F}"/>
    <dgm:cxn modelId="{7626FB1A-FD38-478D-BB50-0478B037663D}" type="presOf" srcId="{4AA8A0FA-2397-4587-B6B4-ABD2766B0784}" destId="{EA66A7E0-12B5-4167-9F46-E804CCCD76EC}" srcOrd="0" destOrd="0" presId="urn:microsoft.com/office/officeart/2016/7/layout/ChevronBlockProcess"/>
    <dgm:cxn modelId="{DA6F541E-08A9-4267-B9C8-989DAF47DD3F}" srcId="{B5DD12EA-0D88-413E-BBBD-1CF9F37F051F}" destId="{AD9C0326-A4D9-4DA4-B816-C4DB34948631}" srcOrd="1" destOrd="0" parTransId="{35E7C5AF-5C8D-4F5F-8E94-B9C79292EBB2}" sibTransId="{1A3EDA03-6AC1-4C71-A66B-0339C9E7E09D}"/>
    <dgm:cxn modelId="{51BD1520-2EBF-4478-903C-DB3C4240C6F7}" type="presOf" srcId="{6A2A437A-DDF6-4555-A19C-808FB81CD72E}" destId="{DBEA752C-85E7-41C9-922E-1C58BBDDBFE3}" srcOrd="0" destOrd="0" presId="urn:microsoft.com/office/officeart/2016/7/layout/ChevronBlockProcess"/>
    <dgm:cxn modelId="{7DE99B25-69FC-4144-8927-4AA7C3D8F7C1}" srcId="{B5DD12EA-0D88-413E-BBBD-1CF9F37F051F}" destId="{4AA8A0FA-2397-4587-B6B4-ABD2766B0784}" srcOrd="3" destOrd="0" parTransId="{0FE142DC-755B-48AB-A8C5-B20EE0DBB41D}" sibTransId="{CEB4ED40-1C72-40DF-B475-5150528D9ACE}"/>
    <dgm:cxn modelId="{BE2D2B62-9067-476B-BD13-CD677652938F}" srcId="{B5DD12EA-0D88-413E-BBBD-1CF9F37F051F}" destId="{42478888-7019-43C5-90E3-86E601780E55}" srcOrd="2" destOrd="0" parTransId="{CE13AF23-A7A9-49E1-AA5A-4388290AAB17}" sibTransId="{171A1F67-296E-41F6-ACF9-1EAFD6F81E45}"/>
    <dgm:cxn modelId="{C6195664-A23A-4ADE-AFC2-00274A946E9F}" type="presOf" srcId="{FEB2A789-0C58-4F58-A6E6-0BBFC3DB0C5F}" destId="{4E37D1F6-F858-4D90-9330-B9B5213845E4}" srcOrd="0" destOrd="0" presId="urn:microsoft.com/office/officeart/2016/7/layout/ChevronBlockProcess"/>
    <dgm:cxn modelId="{48D6D983-5355-44EA-AF36-E83B810E90A5}" srcId="{612ECB28-F792-4F36-83F7-B3A3FFC8875F}" destId="{38945E4E-B6CE-41B9-938C-6FC16BA87CD4}" srcOrd="0" destOrd="0" parTransId="{8CCD8FA0-6633-417D-A25D-3A1F48384743}" sibTransId="{A3D34BEE-7DD2-40A0-AE9E-2CFCF46462F9}"/>
    <dgm:cxn modelId="{A1C2489D-4ECB-4746-B222-EDE405052007}" type="presOf" srcId="{38945E4E-B6CE-41B9-938C-6FC16BA87CD4}" destId="{C0C0DD33-BB5B-4E23-B7C4-C030E15062CF}" srcOrd="0" destOrd="0" presId="urn:microsoft.com/office/officeart/2016/7/layout/ChevronBlockProcess"/>
    <dgm:cxn modelId="{AB2B74B1-09CC-4BEC-A5A8-3C84CEFC26A1}" type="presOf" srcId="{42478888-7019-43C5-90E3-86E601780E55}" destId="{4530E2ED-5952-4EA0-8A5E-E5F16D91D0DB}" srcOrd="0" destOrd="0" presId="urn:microsoft.com/office/officeart/2016/7/layout/ChevronBlockProcess"/>
    <dgm:cxn modelId="{778590B2-9AA6-447B-B547-8D9F3A43DB44}" srcId="{42478888-7019-43C5-90E3-86E601780E55}" destId="{DA54EB87-C70E-47D3-95D7-58A1ACF2E4F1}" srcOrd="0" destOrd="0" parTransId="{6D07BE97-8A6B-42E8-9D39-6A4A298FBD3B}" sibTransId="{2F176F9B-FD39-4636-95C9-DACC254F1F08}"/>
    <dgm:cxn modelId="{3EC656B5-4C15-466C-9CBF-45ABAB413DD4}" type="presOf" srcId="{AD9C0326-A4D9-4DA4-B816-C4DB34948631}" destId="{35582EA1-6D87-48B3-853F-A23B20182067}" srcOrd="0" destOrd="0" presId="urn:microsoft.com/office/officeart/2016/7/layout/ChevronBlockProcess"/>
    <dgm:cxn modelId="{EDDD9DBC-0C95-4798-9D3F-AA81803E7AB2}" srcId="{4AA8A0FA-2397-4587-B6B4-ABD2766B0784}" destId="{6A2A437A-DDF6-4555-A19C-808FB81CD72E}" srcOrd="0" destOrd="0" parTransId="{9B03762C-986C-4E38-BAC2-9AB0A50C60D3}" sibTransId="{F6664334-89E7-4882-A7A2-A5D4DF074DE6}"/>
    <dgm:cxn modelId="{A3835BDB-12A5-47AE-B3B9-A8A46CF91FC6}" srcId="{B5DD12EA-0D88-413E-BBBD-1CF9F37F051F}" destId="{612ECB28-F792-4F36-83F7-B3A3FFC8875F}" srcOrd="0" destOrd="0" parTransId="{C71E0139-A8DF-4ACD-B505-DE0E296E20A9}" sibTransId="{003103A9-A14E-4A3F-8E2A-D772CB7F816D}"/>
    <dgm:cxn modelId="{E73754F4-6121-41D2-9753-AE6F26CBA6D7}" type="presOf" srcId="{612ECB28-F792-4F36-83F7-B3A3FFC8875F}" destId="{0256FFF5-3003-4CF9-B083-1ED414CBC395}" srcOrd="0" destOrd="0" presId="urn:microsoft.com/office/officeart/2016/7/layout/ChevronBlockProcess"/>
    <dgm:cxn modelId="{EB8CF0FC-AFF5-4A89-A0F3-C927D1B6ABF2}" type="presOf" srcId="{DA54EB87-C70E-47D3-95D7-58A1ACF2E4F1}" destId="{20DA343B-D95D-4E91-921C-7BE76F7D5C38}" srcOrd="0" destOrd="0" presId="urn:microsoft.com/office/officeart/2016/7/layout/ChevronBlockProcess"/>
    <dgm:cxn modelId="{538AC580-DD70-4265-84C0-406B74117FFF}" type="presParOf" srcId="{B55CF393-82A9-4FDE-9BD1-EE99E6696865}" destId="{2A61E551-547E-432B-8E51-A553FE958325}" srcOrd="0" destOrd="0" presId="urn:microsoft.com/office/officeart/2016/7/layout/ChevronBlockProcess"/>
    <dgm:cxn modelId="{3FB2BD04-AB58-4CD7-8645-1AF43BD8BBAC}" type="presParOf" srcId="{2A61E551-547E-432B-8E51-A553FE958325}" destId="{0256FFF5-3003-4CF9-B083-1ED414CBC395}" srcOrd="0" destOrd="0" presId="urn:microsoft.com/office/officeart/2016/7/layout/ChevronBlockProcess"/>
    <dgm:cxn modelId="{C4438C5F-8472-48DE-8209-557DBF987416}" type="presParOf" srcId="{2A61E551-547E-432B-8E51-A553FE958325}" destId="{C0C0DD33-BB5B-4E23-B7C4-C030E15062CF}" srcOrd="1" destOrd="0" presId="urn:microsoft.com/office/officeart/2016/7/layout/ChevronBlockProcess"/>
    <dgm:cxn modelId="{872290FF-0181-4A5B-86B0-FB0805533DD1}" type="presParOf" srcId="{B55CF393-82A9-4FDE-9BD1-EE99E6696865}" destId="{E97C0416-3BBA-465A-A5BD-2C1BB47D3E19}" srcOrd="1" destOrd="0" presId="urn:microsoft.com/office/officeart/2016/7/layout/ChevronBlockProcess"/>
    <dgm:cxn modelId="{496C9FC3-9C5F-4883-9899-3107E2BB5A94}" type="presParOf" srcId="{B55CF393-82A9-4FDE-9BD1-EE99E6696865}" destId="{BACBA06E-3F97-4E97-8A8D-C3198E9067A7}" srcOrd="2" destOrd="0" presId="urn:microsoft.com/office/officeart/2016/7/layout/ChevronBlockProcess"/>
    <dgm:cxn modelId="{65C0ED69-21AC-4B5B-9322-E180491F0E4F}" type="presParOf" srcId="{BACBA06E-3F97-4E97-8A8D-C3198E9067A7}" destId="{35582EA1-6D87-48B3-853F-A23B20182067}" srcOrd="0" destOrd="0" presId="urn:microsoft.com/office/officeart/2016/7/layout/ChevronBlockProcess"/>
    <dgm:cxn modelId="{B18ED003-91F1-475C-848B-2C9E121B5E91}" type="presParOf" srcId="{BACBA06E-3F97-4E97-8A8D-C3198E9067A7}" destId="{4E37D1F6-F858-4D90-9330-B9B5213845E4}" srcOrd="1" destOrd="0" presId="urn:microsoft.com/office/officeart/2016/7/layout/ChevronBlockProcess"/>
    <dgm:cxn modelId="{A325EDBB-9103-42B0-9E1B-6B971B6D9245}" type="presParOf" srcId="{B55CF393-82A9-4FDE-9BD1-EE99E6696865}" destId="{41CB6E3F-6656-4B35-8D45-EFFEC76CF518}" srcOrd="3" destOrd="0" presId="urn:microsoft.com/office/officeart/2016/7/layout/ChevronBlockProcess"/>
    <dgm:cxn modelId="{866D561C-85EE-416A-B1E9-43BF49F2D610}" type="presParOf" srcId="{B55CF393-82A9-4FDE-9BD1-EE99E6696865}" destId="{79BA5594-25CB-4ADC-BC42-288B54AD7514}" srcOrd="4" destOrd="0" presId="urn:microsoft.com/office/officeart/2016/7/layout/ChevronBlockProcess"/>
    <dgm:cxn modelId="{FE2462F1-67F5-460D-AF13-0FE9449C5B37}" type="presParOf" srcId="{79BA5594-25CB-4ADC-BC42-288B54AD7514}" destId="{4530E2ED-5952-4EA0-8A5E-E5F16D91D0DB}" srcOrd="0" destOrd="0" presId="urn:microsoft.com/office/officeart/2016/7/layout/ChevronBlockProcess"/>
    <dgm:cxn modelId="{797A1D86-B9AD-474B-987D-7009EFD043C4}" type="presParOf" srcId="{79BA5594-25CB-4ADC-BC42-288B54AD7514}" destId="{20DA343B-D95D-4E91-921C-7BE76F7D5C38}" srcOrd="1" destOrd="0" presId="urn:microsoft.com/office/officeart/2016/7/layout/ChevronBlockProcess"/>
    <dgm:cxn modelId="{CCEB1505-C4B5-466C-8C7D-4AD388202043}" type="presParOf" srcId="{B55CF393-82A9-4FDE-9BD1-EE99E6696865}" destId="{2E976E18-E41E-4C2C-872A-99D9CD65A452}" srcOrd="5" destOrd="0" presId="urn:microsoft.com/office/officeart/2016/7/layout/ChevronBlockProcess"/>
    <dgm:cxn modelId="{63AFA90C-0ECA-4529-A1A4-42417E0B590E}" type="presParOf" srcId="{B55CF393-82A9-4FDE-9BD1-EE99E6696865}" destId="{7DCF9568-C8AF-4F7B-929D-DE38C94C8B1F}" srcOrd="6" destOrd="0" presId="urn:microsoft.com/office/officeart/2016/7/layout/ChevronBlockProcess"/>
    <dgm:cxn modelId="{85CAC514-20C2-47B5-AC7A-F2456BFE102C}" type="presParOf" srcId="{7DCF9568-C8AF-4F7B-929D-DE38C94C8B1F}" destId="{EA66A7E0-12B5-4167-9F46-E804CCCD76EC}" srcOrd="0" destOrd="0" presId="urn:microsoft.com/office/officeart/2016/7/layout/ChevronBlockProcess"/>
    <dgm:cxn modelId="{2357A1C9-8F68-4289-AA82-D978859B8A5E}" type="presParOf" srcId="{7DCF9568-C8AF-4F7B-929D-DE38C94C8B1F}" destId="{DBEA752C-85E7-41C9-922E-1C58BBDDBFE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2B513-DEE5-4355-BF36-8B2211D61B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FAE56C-5ED0-42FF-A08C-88E89F4B9A40}">
      <dgm:prSet/>
      <dgm:spPr/>
      <dgm:t>
        <a:bodyPr/>
        <a:lstStyle/>
        <a:p>
          <a:r>
            <a:rPr lang="en-US" b="1" dirty="0"/>
            <a:t>R package “</a:t>
          </a:r>
          <a:r>
            <a:rPr lang="en-US" b="1" dirty="0" err="1"/>
            <a:t>rmarkdown</a:t>
          </a:r>
          <a:r>
            <a:rPr lang="en-US" b="1" dirty="0"/>
            <a:t>”</a:t>
          </a:r>
          <a:endParaRPr lang="en-US" dirty="0"/>
        </a:p>
      </dgm:t>
    </dgm:pt>
    <dgm:pt modelId="{F8918492-99B8-4ACA-A7F1-F69673EE3815}" type="parTrans" cxnId="{382E3578-8438-45B1-882B-03355930C885}">
      <dgm:prSet/>
      <dgm:spPr/>
      <dgm:t>
        <a:bodyPr/>
        <a:lstStyle/>
        <a:p>
          <a:endParaRPr lang="en-US"/>
        </a:p>
      </dgm:t>
    </dgm:pt>
    <dgm:pt modelId="{1DBC1931-A98B-466A-AA0E-9EF044ED2CF8}" type="sibTrans" cxnId="{382E3578-8438-45B1-882B-03355930C885}">
      <dgm:prSet/>
      <dgm:spPr/>
      <dgm:t>
        <a:bodyPr/>
        <a:lstStyle/>
        <a:p>
          <a:endParaRPr lang="en-US"/>
        </a:p>
      </dgm:t>
    </dgm:pt>
    <dgm:pt modelId="{A9BD072F-6600-468A-9C7C-C91696C0DAC4}">
      <dgm:prSet/>
      <dgm:spPr/>
      <dgm:t>
        <a:bodyPr/>
        <a:lstStyle/>
        <a:p>
          <a:r>
            <a:rPr lang="en-US" b="1" dirty="0"/>
            <a:t>R package “</a:t>
          </a:r>
          <a:r>
            <a:rPr lang="en-US" b="1" dirty="0" err="1"/>
            <a:t>knitr</a:t>
          </a:r>
          <a:r>
            <a:rPr lang="en-US" b="1" dirty="0"/>
            <a:t>”</a:t>
          </a:r>
          <a:endParaRPr lang="en-US" dirty="0"/>
        </a:p>
      </dgm:t>
    </dgm:pt>
    <dgm:pt modelId="{A4B8D66F-1969-480D-8532-A6485BA4F161}" type="parTrans" cxnId="{29C72B81-0096-4B1A-B1B6-438A217CB168}">
      <dgm:prSet/>
      <dgm:spPr/>
      <dgm:t>
        <a:bodyPr/>
        <a:lstStyle/>
        <a:p>
          <a:endParaRPr lang="en-US"/>
        </a:p>
      </dgm:t>
    </dgm:pt>
    <dgm:pt modelId="{0206F2DF-8844-4472-AECC-C09C1845FB5B}" type="sibTrans" cxnId="{29C72B81-0096-4B1A-B1B6-438A217CB168}">
      <dgm:prSet/>
      <dgm:spPr/>
      <dgm:t>
        <a:bodyPr/>
        <a:lstStyle/>
        <a:p>
          <a:endParaRPr lang="en-US"/>
        </a:p>
      </dgm:t>
    </dgm:pt>
    <dgm:pt modelId="{23C8342B-27AC-4A1E-B7E9-8C2531D4FAA8}">
      <dgm:prSet/>
      <dgm:spPr/>
      <dgm:t>
        <a:bodyPr/>
        <a:lstStyle/>
        <a:p>
          <a:r>
            <a:rPr lang="en-US" b="1" dirty="0" err="1"/>
            <a:t>Pandoc</a:t>
          </a:r>
          <a:endParaRPr lang="en-US" dirty="0"/>
        </a:p>
      </dgm:t>
    </dgm:pt>
    <dgm:pt modelId="{B6F03551-0B0F-4466-9260-208CF9B6096C}" type="parTrans" cxnId="{FAF8C720-C084-4784-B097-ED5DBBAB2F8C}">
      <dgm:prSet/>
      <dgm:spPr/>
      <dgm:t>
        <a:bodyPr/>
        <a:lstStyle/>
        <a:p>
          <a:endParaRPr lang="en-US"/>
        </a:p>
      </dgm:t>
    </dgm:pt>
    <dgm:pt modelId="{0AD8C1FF-7925-4A0C-B3D7-89592515BE52}" type="sibTrans" cxnId="{FAF8C720-C084-4784-B097-ED5DBBAB2F8C}">
      <dgm:prSet/>
      <dgm:spPr/>
      <dgm:t>
        <a:bodyPr/>
        <a:lstStyle/>
        <a:p>
          <a:endParaRPr lang="en-US"/>
        </a:p>
      </dgm:t>
    </dgm:pt>
    <dgm:pt modelId="{FB5BD0FE-D71E-4FF8-BF2C-7935F1A7DCAD}" type="pres">
      <dgm:prSet presAssocID="{3DE2B513-DEE5-4355-BF36-8B2211D61B11}" presName="linear" presStyleCnt="0">
        <dgm:presLayoutVars>
          <dgm:animLvl val="lvl"/>
          <dgm:resizeHandles val="exact"/>
        </dgm:presLayoutVars>
      </dgm:prSet>
      <dgm:spPr/>
    </dgm:pt>
    <dgm:pt modelId="{75224BEE-8705-4E72-9B60-CD4E4A6E8913}" type="pres">
      <dgm:prSet presAssocID="{F3FAE56C-5ED0-42FF-A08C-88E89F4B9A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C287B5-8119-47EC-B89B-EE59829ECDB7}" type="pres">
      <dgm:prSet presAssocID="{1DBC1931-A98B-466A-AA0E-9EF044ED2CF8}" presName="spacer" presStyleCnt="0"/>
      <dgm:spPr/>
    </dgm:pt>
    <dgm:pt modelId="{4CA89B94-766A-4393-9630-BE96E7AF478E}" type="pres">
      <dgm:prSet presAssocID="{A9BD072F-6600-468A-9C7C-C91696C0DA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32DBC2-D814-4640-963A-DF06CD52C2FD}" type="pres">
      <dgm:prSet presAssocID="{0206F2DF-8844-4472-AECC-C09C1845FB5B}" presName="spacer" presStyleCnt="0"/>
      <dgm:spPr/>
    </dgm:pt>
    <dgm:pt modelId="{25CAADB5-B1BE-4F56-87C5-4B3C2E4595C5}" type="pres">
      <dgm:prSet presAssocID="{23C8342B-27AC-4A1E-B7E9-8C2531D4FA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F8C720-C084-4784-B097-ED5DBBAB2F8C}" srcId="{3DE2B513-DEE5-4355-BF36-8B2211D61B11}" destId="{23C8342B-27AC-4A1E-B7E9-8C2531D4FAA8}" srcOrd="2" destOrd="0" parTransId="{B6F03551-0B0F-4466-9260-208CF9B6096C}" sibTransId="{0AD8C1FF-7925-4A0C-B3D7-89592515BE52}"/>
    <dgm:cxn modelId="{280E3226-877F-48BF-B688-47A74CCB6387}" type="presOf" srcId="{3DE2B513-DEE5-4355-BF36-8B2211D61B11}" destId="{FB5BD0FE-D71E-4FF8-BF2C-7935F1A7DCAD}" srcOrd="0" destOrd="0" presId="urn:microsoft.com/office/officeart/2005/8/layout/vList2"/>
    <dgm:cxn modelId="{382E3578-8438-45B1-882B-03355930C885}" srcId="{3DE2B513-DEE5-4355-BF36-8B2211D61B11}" destId="{F3FAE56C-5ED0-42FF-A08C-88E89F4B9A40}" srcOrd="0" destOrd="0" parTransId="{F8918492-99B8-4ACA-A7F1-F69673EE3815}" sibTransId="{1DBC1931-A98B-466A-AA0E-9EF044ED2CF8}"/>
    <dgm:cxn modelId="{29C72B81-0096-4B1A-B1B6-438A217CB168}" srcId="{3DE2B513-DEE5-4355-BF36-8B2211D61B11}" destId="{A9BD072F-6600-468A-9C7C-C91696C0DAC4}" srcOrd="1" destOrd="0" parTransId="{A4B8D66F-1969-480D-8532-A6485BA4F161}" sibTransId="{0206F2DF-8844-4472-AECC-C09C1845FB5B}"/>
    <dgm:cxn modelId="{439E829E-FE33-4818-B681-E30BB5A9C665}" type="presOf" srcId="{F3FAE56C-5ED0-42FF-A08C-88E89F4B9A40}" destId="{75224BEE-8705-4E72-9B60-CD4E4A6E8913}" srcOrd="0" destOrd="0" presId="urn:microsoft.com/office/officeart/2005/8/layout/vList2"/>
    <dgm:cxn modelId="{7EA044A5-F0BD-4BAE-B012-76FCD6FC830F}" type="presOf" srcId="{A9BD072F-6600-468A-9C7C-C91696C0DAC4}" destId="{4CA89B94-766A-4393-9630-BE96E7AF478E}" srcOrd="0" destOrd="0" presId="urn:microsoft.com/office/officeart/2005/8/layout/vList2"/>
    <dgm:cxn modelId="{06134FD1-2DB0-4A86-B1E0-9BCCD754E17E}" type="presOf" srcId="{23C8342B-27AC-4A1E-B7E9-8C2531D4FAA8}" destId="{25CAADB5-B1BE-4F56-87C5-4B3C2E4595C5}" srcOrd="0" destOrd="0" presId="urn:microsoft.com/office/officeart/2005/8/layout/vList2"/>
    <dgm:cxn modelId="{3F2B24BF-021F-4A0C-AABC-4CEFE2F5D642}" type="presParOf" srcId="{FB5BD0FE-D71E-4FF8-BF2C-7935F1A7DCAD}" destId="{75224BEE-8705-4E72-9B60-CD4E4A6E8913}" srcOrd="0" destOrd="0" presId="urn:microsoft.com/office/officeart/2005/8/layout/vList2"/>
    <dgm:cxn modelId="{A1F7168D-0FF8-42AC-AAD6-34F763639A5C}" type="presParOf" srcId="{FB5BD0FE-D71E-4FF8-BF2C-7935F1A7DCAD}" destId="{1BC287B5-8119-47EC-B89B-EE59829ECDB7}" srcOrd="1" destOrd="0" presId="urn:microsoft.com/office/officeart/2005/8/layout/vList2"/>
    <dgm:cxn modelId="{41ED5A4C-37D0-4BAF-8226-543B04861D1B}" type="presParOf" srcId="{FB5BD0FE-D71E-4FF8-BF2C-7935F1A7DCAD}" destId="{4CA89B94-766A-4393-9630-BE96E7AF478E}" srcOrd="2" destOrd="0" presId="urn:microsoft.com/office/officeart/2005/8/layout/vList2"/>
    <dgm:cxn modelId="{0EEFEDD0-E1D6-4471-B1D6-9117FF5D0CD9}" type="presParOf" srcId="{FB5BD0FE-D71E-4FF8-BF2C-7935F1A7DCAD}" destId="{C332DBC2-D814-4640-963A-DF06CD52C2FD}" srcOrd="3" destOrd="0" presId="urn:microsoft.com/office/officeart/2005/8/layout/vList2"/>
    <dgm:cxn modelId="{1DBE4863-91CB-4761-BC4E-A6AE48565922}" type="presParOf" srcId="{FB5BD0FE-D71E-4FF8-BF2C-7935F1A7DCAD}" destId="{25CAADB5-B1BE-4F56-87C5-4B3C2E4595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A63B1A-0A8E-46AE-AF83-469D72375C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F07A20E-EB6A-4A4A-842A-522052C4421A}">
      <dgm:prSet/>
      <dgm:spPr/>
      <dgm:t>
        <a:bodyPr/>
        <a:lstStyle/>
        <a:p>
          <a:r>
            <a:rPr lang="en-US"/>
            <a:t>Remember how I said a .rmd is just a plain text document? What is in a plain text document?</a:t>
          </a:r>
        </a:p>
      </dgm:t>
    </dgm:pt>
    <dgm:pt modelId="{89126BEB-7999-4414-862F-5BCF127A881A}" type="parTrans" cxnId="{C397D5D5-6888-4B35-8723-5559E0B18AEF}">
      <dgm:prSet/>
      <dgm:spPr/>
      <dgm:t>
        <a:bodyPr/>
        <a:lstStyle/>
        <a:p>
          <a:endParaRPr lang="en-US"/>
        </a:p>
      </dgm:t>
    </dgm:pt>
    <dgm:pt modelId="{A90E8B60-9BF3-4139-A2AB-6CA3EEA35A62}" type="sibTrans" cxnId="{C397D5D5-6888-4B35-8723-5559E0B18AEF}">
      <dgm:prSet/>
      <dgm:spPr/>
      <dgm:t>
        <a:bodyPr/>
        <a:lstStyle/>
        <a:p>
          <a:endParaRPr lang="en-US"/>
        </a:p>
      </dgm:t>
    </dgm:pt>
    <dgm:pt modelId="{A2C53298-B5B2-4BB9-AE9A-F928DE7AD1E0}">
      <dgm:prSet/>
      <dgm:spPr/>
      <dgm:t>
        <a:bodyPr/>
        <a:lstStyle/>
        <a:p>
          <a:r>
            <a:rPr lang="en-US"/>
            <a:t>CHARACTERS!!!! </a:t>
          </a:r>
        </a:p>
      </dgm:t>
    </dgm:pt>
    <dgm:pt modelId="{62C9A719-B78B-4BC8-A637-F889621E5432}" type="parTrans" cxnId="{FDC47040-1D71-4E4A-B29E-7DA9C4A5C591}">
      <dgm:prSet/>
      <dgm:spPr/>
      <dgm:t>
        <a:bodyPr/>
        <a:lstStyle/>
        <a:p>
          <a:endParaRPr lang="en-US"/>
        </a:p>
      </dgm:t>
    </dgm:pt>
    <dgm:pt modelId="{BBDF00D0-913E-4A24-9FC9-B2FFD752A43C}" type="sibTrans" cxnId="{FDC47040-1D71-4E4A-B29E-7DA9C4A5C591}">
      <dgm:prSet/>
      <dgm:spPr/>
      <dgm:t>
        <a:bodyPr/>
        <a:lstStyle/>
        <a:p>
          <a:endParaRPr lang="en-US"/>
        </a:p>
      </dgm:t>
    </dgm:pt>
    <dgm:pt modelId="{AE8BCDD2-6B02-4472-BC65-F8809AC6AC67}" type="pres">
      <dgm:prSet presAssocID="{15A63B1A-0A8E-46AE-AF83-469D72375CD9}" presName="root" presStyleCnt="0">
        <dgm:presLayoutVars>
          <dgm:dir/>
          <dgm:resizeHandles val="exact"/>
        </dgm:presLayoutVars>
      </dgm:prSet>
      <dgm:spPr/>
    </dgm:pt>
    <dgm:pt modelId="{5894CEB8-275E-4C07-8D62-953925C06C68}" type="pres">
      <dgm:prSet presAssocID="{BF07A20E-EB6A-4A4A-842A-522052C4421A}" presName="compNode" presStyleCnt="0"/>
      <dgm:spPr/>
    </dgm:pt>
    <dgm:pt modelId="{2B155F73-92D2-4498-B16B-404B7D67880C}" type="pres">
      <dgm:prSet presAssocID="{BF07A20E-EB6A-4A4A-842A-522052C442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9286381-666C-4612-943D-BF2AD43D2A7F}" type="pres">
      <dgm:prSet presAssocID="{BF07A20E-EB6A-4A4A-842A-522052C4421A}" presName="spaceRect" presStyleCnt="0"/>
      <dgm:spPr/>
    </dgm:pt>
    <dgm:pt modelId="{ECA5B2C4-B923-47D3-AA41-585C1A5D447E}" type="pres">
      <dgm:prSet presAssocID="{BF07A20E-EB6A-4A4A-842A-522052C4421A}" presName="textRect" presStyleLbl="revTx" presStyleIdx="0" presStyleCnt="2">
        <dgm:presLayoutVars>
          <dgm:chMax val="1"/>
          <dgm:chPref val="1"/>
        </dgm:presLayoutVars>
      </dgm:prSet>
      <dgm:spPr/>
    </dgm:pt>
    <dgm:pt modelId="{CAD37905-B650-41CB-BA63-EE6D9D2C473C}" type="pres">
      <dgm:prSet presAssocID="{A90E8B60-9BF3-4139-A2AB-6CA3EEA35A62}" presName="sibTrans" presStyleCnt="0"/>
      <dgm:spPr/>
    </dgm:pt>
    <dgm:pt modelId="{A2422459-8930-4D7E-BF25-C0F55C5D0103}" type="pres">
      <dgm:prSet presAssocID="{A2C53298-B5B2-4BB9-AE9A-F928DE7AD1E0}" presName="compNode" presStyleCnt="0"/>
      <dgm:spPr/>
    </dgm:pt>
    <dgm:pt modelId="{E2DB4189-D6DD-4466-BB46-9FCEA9829FAB}" type="pres">
      <dgm:prSet presAssocID="{A2C53298-B5B2-4BB9-AE9A-F928DE7AD1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8B06C0FF-0937-4D24-9240-B8F32CFDA3BF}" type="pres">
      <dgm:prSet presAssocID="{A2C53298-B5B2-4BB9-AE9A-F928DE7AD1E0}" presName="spaceRect" presStyleCnt="0"/>
      <dgm:spPr/>
    </dgm:pt>
    <dgm:pt modelId="{3999FA13-D19D-4E0A-92AF-F81320594EEB}" type="pres">
      <dgm:prSet presAssocID="{A2C53298-B5B2-4BB9-AE9A-F928DE7AD1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C47040-1D71-4E4A-B29E-7DA9C4A5C591}" srcId="{15A63B1A-0A8E-46AE-AF83-469D72375CD9}" destId="{A2C53298-B5B2-4BB9-AE9A-F928DE7AD1E0}" srcOrd="1" destOrd="0" parTransId="{62C9A719-B78B-4BC8-A637-F889621E5432}" sibTransId="{BBDF00D0-913E-4A24-9FC9-B2FFD752A43C}"/>
    <dgm:cxn modelId="{DEBE6C93-7895-4294-9F33-78D34A306FBF}" type="presOf" srcId="{BF07A20E-EB6A-4A4A-842A-522052C4421A}" destId="{ECA5B2C4-B923-47D3-AA41-585C1A5D447E}" srcOrd="0" destOrd="0" presId="urn:microsoft.com/office/officeart/2018/2/layout/IconLabelList"/>
    <dgm:cxn modelId="{918E3899-2497-43F0-9D84-C5279689E9A0}" type="presOf" srcId="{15A63B1A-0A8E-46AE-AF83-469D72375CD9}" destId="{AE8BCDD2-6B02-4472-BC65-F8809AC6AC67}" srcOrd="0" destOrd="0" presId="urn:microsoft.com/office/officeart/2018/2/layout/IconLabelList"/>
    <dgm:cxn modelId="{C397D5D5-6888-4B35-8723-5559E0B18AEF}" srcId="{15A63B1A-0A8E-46AE-AF83-469D72375CD9}" destId="{BF07A20E-EB6A-4A4A-842A-522052C4421A}" srcOrd="0" destOrd="0" parTransId="{89126BEB-7999-4414-862F-5BCF127A881A}" sibTransId="{A90E8B60-9BF3-4139-A2AB-6CA3EEA35A62}"/>
    <dgm:cxn modelId="{F1ED04FD-BB7E-4344-A0C8-4C00EE50872F}" type="presOf" srcId="{A2C53298-B5B2-4BB9-AE9A-F928DE7AD1E0}" destId="{3999FA13-D19D-4E0A-92AF-F81320594EEB}" srcOrd="0" destOrd="0" presId="urn:microsoft.com/office/officeart/2018/2/layout/IconLabelList"/>
    <dgm:cxn modelId="{DC65B273-30C2-4BB1-A827-75E50E8600D2}" type="presParOf" srcId="{AE8BCDD2-6B02-4472-BC65-F8809AC6AC67}" destId="{5894CEB8-275E-4C07-8D62-953925C06C68}" srcOrd="0" destOrd="0" presId="urn:microsoft.com/office/officeart/2018/2/layout/IconLabelList"/>
    <dgm:cxn modelId="{FC16FB12-268C-45C7-BEF6-5B49E4CED1A6}" type="presParOf" srcId="{5894CEB8-275E-4C07-8D62-953925C06C68}" destId="{2B155F73-92D2-4498-B16B-404B7D67880C}" srcOrd="0" destOrd="0" presId="urn:microsoft.com/office/officeart/2018/2/layout/IconLabelList"/>
    <dgm:cxn modelId="{45F6D961-FBC3-493A-8103-F70CF0AB2F8E}" type="presParOf" srcId="{5894CEB8-275E-4C07-8D62-953925C06C68}" destId="{39286381-666C-4612-943D-BF2AD43D2A7F}" srcOrd="1" destOrd="0" presId="urn:microsoft.com/office/officeart/2018/2/layout/IconLabelList"/>
    <dgm:cxn modelId="{CB535774-BF9C-4C14-A873-7319394EA988}" type="presParOf" srcId="{5894CEB8-275E-4C07-8D62-953925C06C68}" destId="{ECA5B2C4-B923-47D3-AA41-585C1A5D447E}" srcOrd="2" destOrd="0" presId="urn:microsoft.com/office/officeart/2018/2/layout/IconLabelList"/>
    <dgm:cxn modelId="{5AC494BA-54CB-46CE-B341-3F038E95F2F1}" type="presParOf" srcId="{AE8BCDD2-6B02-4472-BC65-F8809AC6AC67}" destId="{CAD37905-B650-41CB-BA63-EE6D9D2C473C}" srcOrd="1" destOrd="0" presId="urn:microsoft.com/office/officeart/2018/2/layout/IconLabelList"/>
    <dgm:cxn modelId="{C600358E-B219-44C5-86BE-CABC6E4D853F}" type="presParOf" srcId="{AE8BCDD2-6B02-4472-BC65-F8809AC6AC67}" destId="{A2422459-8930-4D7E-BF25-C0F55C5D0103}" srcOrd="2" destOrd="0" presId="urn:microsoft.com/office/officeart/2018/2/layout/IconLabelList"/>
    <dgm:cxn modelId="{549074BC-3A90-40B6-BDA2-DB5C331F7E45}" type="presParOf" srcId="{A2422459-8930-4D7E-BF25-C0F55C5D0103}" destId="{E2DB4189-D6DD-4466-BB46-9FCEA9829FAB}" srcOrd="0" destOrd="0" presId="urn:microsoft.com/office/officeart/2018/2/layout/IconLabelList"/>
    <dgm:cxn modelId="{B9FEC09D-BC26-48CD-828B-5EEBE2C62A31}" type="presParOf" srcId="{A2422459-8930-4D7E-BF25-C0F55C5D0103}" destId="{8B06C0FF-0937-4D24-9240-B8F32CFDA3BF}" srcOrd="1" destOrd="0" presId="urn:microsoft.com/office/officeart/2018/2/layout/IconLabelList"/>
    <dgm:cxn modelId="{04A3FB03-243E-4A89-8AD8-8F1F2F6B9286}" type="presParOf" srcId="{A2422459-8930-4D7E-BF25-C0F55C5D0103}" destId="{3999FA13-D19D-4E0A-92AF-F81320594E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3EA1DD-702F-49DA-8642-F681810DF6B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338CE-B8A4-4F31-BFEE-47D0AC928EFF}">
      <dgm:prSet/>
      <dgm:spPr/>
      <dgm:t>
        <a:bodyPr/>
        <a:lstStyle/>
        <a:p>
          <a:r>
            <a:rPr lang="en-US"/>
            <a:t>What is a character to R?</a:t>
          </a:r>
        </a:p>
      </dgm:t>
    </dgm:pt>
    <dgm:pt modelId="{A96C5E2B-CFED-4386-AB4C-FAB3D946DA3B}" type="parTrans" cxnId="{59A49113-4965-4670-94E4-AD252168D698}">
      <dgm:prSet/>
      <dgm:spPr/>
      <dgm:t>
        <a:bodyPr/>
        <a:lstStyle/>
        <a:p>
          <a:endParaRPr lang="en-US"/>
        </a:p>
      </dgm:t>
    </dgm:pt>
    <dgm:pt modelId="{FECE8E5E-BE6F-4EE4-AE73-721B9947CCF2}" type="sibTrans" cxnId="{59A49113-4965-4670-94E4-AD252168D698}">
      <dgm:prSet/>
      <dgm:spPr/>
      <dgm:t>
        <a:bodyPr/>
        <a:lstStyle/>
        <a:p>
          <a:endParaRPr lang="en-US"/>
        </a:p>
      </dgm:t>
    </dgm:pt>
    <dgm:pt modelId="{7B3E4B6B-A3F9-41A4-8F45-EC3F4D4E645E}">
      <dgm:prSet/>
      <dgm:spPr/>
      <dgm:t>
        <a:bodyPr/>
        <a:lstStyle/>
        <a:p>
          <a:r>
            <a:rPr lang="en-US"/>
            <a:t>“MOST anything inside these double quotes”</a:t>
          </a:r>
        </a:p>
      </dgm:t>
    </dgm:pt>
    <dgm:pt modelId="{E8B1FADC-6057-4B68-84FC-8D4B138BC0D5}" type="parTrans" cxnId="{9A44612A-E1FC-47D3-91E5-DE56FAE8E3D4}">
      <dgm:prSet/>
      <dgm:spPr/>
      <dgm:t>
        <a:bodyPr/>
        <a:lstStyle/>
        <a:p>
          <a:endParaRPr lang="en-US"/>
        </a:p>
      </dgm:t>
    </dgm:pt>
    <dgm:pt modelId="{A383BFE0-0A0F-4583-9A0C-DEDC257D0B7D}" type="sibTrans" cxnId="{9A44612A-E1FC-47D3-91E5-DE56FAE8E3D4}">
      <dgm:prSet/>
      <dgm:spPr/>
      <dgm:t>
        <a:bodyPr/>
        <a:lstStyle/>
        <a:p>
          <a:endParaRPr lang="en-US"/>
        </a:p>
      </dgm:t>
    </dgm:pt>
    <dgm:pt modelId="{2314BBAF-E38C-4B15-8204-64C7D92A4884}">
      <dgm:prSet/>
      <dgm:spPr/>
      <dgm:t>
        <a:bodyPr/>
        <a:lstStyle/>
        <a:p>
          <a:r>
            <a:rPr lang="en-US"/>
            <a:t>These are some exceptions to this</a:t>
          </a:r>
        </a:p>
      </dgm:t>
    </dgm:pt>
    <dgm:pt modelId="{E3F28834-6E61-407A-BD70-F21965E0945B}" type="parTrans" cxnId="{16A28F28-CBCC-490A-A7AD-F0F7AB2B3A68}">
      <dgm:prSet/>
      <dgm:spPr/>
      <dgm:t>
        <a:bodyPr/>
        <a:lstStyle/>
        <a:p>
          <a:endParaRPr lang="en-US"/>
        </a:p>
      </dgm:t>
    </dgm:pt>
    <dgm:pt modelId="{E70A395C-3E72-4FDC-ABF5-B6098CFCEC3E}" type="sibTrans" cxnId="{16A28F28-CBCC-490A-A7AD-F0F7AB2B3A68}">
      <dgm:prSet/>
      <dgm:spPr/>
      <dgm:t>
        <a:bodyPr/>
        <a:lstStyle/>
        <a:p>
          <a:endParaRPr lang="en-US"/>
        </a:p>
      </dgm:t>
    </dgm:pt>
    <dgm:pt modelId="{7F835B43-2307-4DFE-885B-67537D8BA1E1}">
      <dgm:prSet/>
      <dgm:spPr/>
      <dgm:t>
        <a:bodyPr/>
        <a:lstStyle/>
        <a:p>
          <a:r>
            <a:rPr lang="en-US"/>
            <a:t>Like “\n”, “\t”</a:t>
          </a:r>
        </a:p>
      </dgm:t>
    </dgm:pt>
    <dgm:pt modelId="{C274898F-5CF1-4DE5-AE8C-8E67E7D2FCD0}" type="parTrans" cxnId="{39DA0842-5569-4A20-8B0C-4EB650679AC5}">
      <dgm:prSet/>
      <dgm:spPr/>
      <dgm:t>
        <a:bodyPr/>
        <a:lstStyle/>
        <a:p>
          <a:endParaRPr lang="en-US"/>
        </a:p>
      </dgm:t>
    </dgm:pt>
    <dgm:pt modelId="{F284F70F-7B3D-44E4-96AC-5B7C4F249148}" type="sibTrans" cxnId="{39DA0842-5569-4A20-8B0C-4EB650679AC5}">
      <dgm:prSet/>
      <dgm:spPr/>
      <dgm:t>
        <a:bodyPr/>
        <a:lstStyle/>
        <a:p>
          <a:endParaRPr lang="en-US"/>
        </a:p>
      </dgm:t>
    </dgm:pt>
    <dgm:pt modelId="{26F7AA37-A202-4168-9294-30BD969FC0CC}">
      <dgm:prSet/>
      <dgm:spPr/>
      <dgm:t>
        <a:bodyPr/>
        <a:lstStyle/>
        <a:p>
          <a:r>
            <a:rPr lang="en-US"/>
            <a:t>“A ‘single quote’ can be nested inside a double quote”</a:t>
          </a:r>
        </a:p>
      </dgm:t>
    </dgm:pt>
    <dgm:pt modelId="{3110429B-6796-4551-927D-FF73D302AEA6}" type="parTrans" cxnId="{7C3A4034-8F99-409B-BAF6-9E701FB355E6}">
      <dgm:prSet/>
      <dgm:spPr/>
      <dgm:t>
        <a:bodyPr/>
        <a:lstStyle/>
        <a:p>
          <a:endParaRPr lang="en-US"/>
        </a:p>
      </dgm:t>
    </dgm:pt>
    <dgm:pt modelId="{1B9C3493-F5B7-40ED-8345-7821E870A3F4}" type="sibTrans" cxnId="{7C3A4034-8F99-409B-BAF6-9E701FB355E6}">
      <dgm:prSet/>
      <dgm:spPr/>
      <dgm:t>
        <a:bodyPr/>
        <a:lstStyle/>
        <a:p>
          <a:endParaRPr lang="en-US"/>
        </a:p>
      </dgm:t>
    </dgm:pt>
    <dgm:pt modelId="{77C38E16-237A-4BBA-9A87-EA5C2083ECB3}" type="pres">
      <dgm:prSet presAssocID="{4B3EA1DD-702F-49DA-8642-F681810DF6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C213C3-D0E3-4727-B216-9A9EB26B7391}" type="pres">
      <dgm:prSet presAssocID="{EB5338CE-B8A4-4F31-BFEE-47D0AC928EFF}" presName="root1" presStyleCnt="0"/>
      <dgm:spPr/>
    </dgm:pt>
    <dgm:pt modelId="{72A58ABE-4338-4585-8E5D-C2175809675E}" type="pres">
      <dgm:prSet presAssocID="{EB5338CE-B8A4-4F31-BFEE-47D0AC928EFF}" presName="LevelOneTextNode" presStyleLbl="node0" presStyleIdx="0" presStyleCnt="2">
        <dgm:presLayoutVars>
          <dgm:chPref val="3"/>
        </dgm:presLayoutVars>
      </dgm:prSet>
      <dgm:spPr/>
    </dgm:pt>
    <dgm:pt modelId="{E80529CD-59D2-45F1-AF77-50F73D0EE302}" type="pres">
      <dgm:prSet presAssocID="{EB5338CE-B8A4-4F31-BFEE-47D0AC928EFF}" presName="level2hierChild" presStyleCnt="0"/>
      <dgm:spPr/>
    </dgm:pt>
    <dgm:pt modelId="{266A0342-D052-49B2-B3FA-FB9324426F46}" type="pres">
      <dgm:prSet presAssocID="{7B3E4B6B-A3F9-41A4-8F45-EC3F4D4E645E}" presName="root1" presStyleCnt="0"/>
      <dgm:spPr/>
    </dgm:pt>
    <dgm:pt modelId="{657CFDF5-4C0E-4E50-B743-0B98C4FD0E80}" type="pres">
      <dgm:prSet presAssocID="{7B3E4B6B-A3F9-41A4-8F45-EC3F4D4E645E}" presName="LevelOneTextNode" presStyleLbl="node0" presStyleIdx="1" presStyleCnt="2">
        <dgm:presLayoutVars>
          <dgm:chPref val="3"/>
        </dgm:presLayoutVars>
      </dgm:prSet>
      <dgm:spPr/>
    </dgm:pt>
    <dgm:pt modelId="{FC99423A-38F5-4865-80F2-D04304545691}" type="pres">
      <dgm:prSet presAssocID="{7B3E4B6B-A3F9-41A4-8F45-EC3F4D4E645E}" presName="level2hierChild" presStyleCnt="0"/>
      <dgm:spPr/>
    </dgm:pt>
    <dgm:pt modelId="{799F1852-1030-4ED6-8414-C4E90DF0885E}" type="pres">
      <dgm:prSet presAssocID="{E3F28834-6E61-407A-BD70-F21965E0945B}" presName="conn2-1" presStyleLbl="parChTrans1D2" presStyleIdx="0" presStyleCnt="3"/>
      <dgm:spPr/>
    </dgm:pt>
    <dgm:pt modelId="{E7576045-4B0E-42A3-80F0-B22978B7C942}" type="pres">
      <dgm:prSet presAssocID="{E3F28834-6E61-407A-BD70-F21965E0945B}" presName="connTx" presStyleLbl="parChTrans1D2" presStyleIdx="0" presStyleCnt="3"/>
      <dgm:spPr/>
    </dgm:pt>
    <dgm:pt modelId="{0A4E9D95-356C-45E5-882D-8E30BD257FFD}" type="pres">
      <dgm:prSet presAssocID="{2314BBAF-E38C-4B15-8204-64C7D92A4884}" presName="root2" presStyleCnt="0"/>
      <dgm:spPr/>
    </dgm:pt>
    <dgm:pt modelId="{F063B1D8-CA9D-4C4F-9927-3F8B7A1E596D}" type="pres">
      <dgm:prSet presAssocID="{2314BBAF-E38C-4B15-8204-64C7D92A4884}" presName="LevelTwoTextNode" presStyleLbl="node2" presStyleIdx="0" presStyleCnt="3">
        <dgm:presLayoutVars>
          <dgm:chPref val="3"/>
        </dgm:presLayoutVars>
      </dgm:prSet>
      <dgm:spPr/>
    </dgm:pt>
    <dgm:pt modelId="{16D67684-5B17-482B-B34D-491D695CBE39}" type="pres">
      <dgm:prSet presAssocID="{2314BBAF-E38C-4B15-8204-64C7D92A4884}" presName="level3hierChild" presStyleCnt="0"/>
      <dgm:spPr/>
    </dgm:pt>
    <dgm:pt modelId="{CB6FEEF2-A992-43F8-AFC4-9F7632426F1A}" type="pres">
      <dgm:prSet presAssocID="{C274898F-5CF1-4DE5-AE8C-8E67E7D2FCD0}" presName="conn2-1" presStyleLbl="parChTrans1D2" presStyleIdx="1" presStyleCnt="3"/>
      <dgm:spPr/>
    </dgm:pt>
    <dgm:pt modelId="{7904DD1B-B734-4796-B993-7F291DA02253}" type="pres">
      <dgm:prSet presAssocID="{C274898F-5CF1-4DE5-AE8C-8E67E7D2FCD0}" presName="connTx" presStyleLbl="parChTrans1D2" presStyleIdx="1" presStyleCnt="3"/>
      <dgm:spPr/>
    </dgm:pt>
    <dgm:pt modelId="{71FF3712-B660-4D0D-BE25-C3BE8297D0C7}" type="pres">
      <dgm:prSet presAssocID="{7F835B43-2307-4DFE-885B-67537D8BA1E1}" presName="root2" presStyleCnt="0"/>
      <dgm:spPr/>
    </dgm:pt>
    <dgm:pt modelId="{174D16F8-C537-437C-82F0-A66AD346BA06}" type="pres">
      <dgm:prSet presAssocID="{7F835B43-2307-4DFE-885B-67537D8BA1E1}" presName="LevelTwoTextNode" presStyleLbl="node2" presStyleIdx="1" presStyleCnt="3">
        <dgm:presLayoutVars>
          <dgm:chPref val="3"/>
        </dgm:presLayoutVars>
      </dgm:prSet>
      <dgm:spPr/>
    </dgm:pt>
    <dgm:pt modelId="{FE7686EC-BFFC-4B90-ACB1-DA85D7D4A90A}" type="pres">
      <dgm:prSet presAssocID="{7F835B43-2307-4DFE-885B-67537D8BA1E1}" presName="level3hierChild" presStyleCnt="0"/>
      <dgm:spPr/>
    </dgm:pt>
    <dgm:pt modelId="{C9846E7E-CD7D-416B-9CB1-3820C87E7CB6}" type="pres">
      <dgm:prSet presAssocID="{3110429B-6796-4551-927D-FF73D302AEA6}" presName="conn2-1" presStyleLbl="parChTrans1D2" presStyleIdx="2" presStyleCnt="3"/>
      <dgm:spPr/>
    </dgm:pt>
    <dgm:pt modelId="{7FEF94E3-0F00-4E00-95CF-336916CB27FD}" type="pres">
      <dgm:prSet presAssocID="{3110429B-6796-4551-927D-FF73D302AEA6}" presName="connTx" presStyleLbl="parChTrans1D2" presStyleIdx="2" presStyleCnt="3"/>
      <dgm:spPr/>
    </dgm:pt>
    <dgm:pt modelId="{43489ABF-A6B6-4B75-BBBF-B6A1CF3DCEDC}" type="pres">
      <dgm:prSet presAssocID="{26F7AA37-A202-4168-9294-30BD969FC0CC}" presName="root2" presStyleCnt="0"/>
      <dgm:spPr/>
    </dgm:pt>
    <dgm:pt modelId="{0ABCC9B4-27DB-42D9-B0CA-F1ADCD11D71B}" type="pres">
      <dgm:prSet presAssocID="{26F7AA37-A202-4168-9294-30BD969FC0CC}" presName="LevelTwoTextNode" presStyleLbl="node2" presStyleIdx="2" presStyleCnt="3">
        <dgm:presLayoutVars>
          <dgm:chPref val="3"/>
        </dgm:presLayoutVars>
      </dgm:prSet>
      <dgm:spPr/>
    </dgm:pt>
    <dgm:pt modelId="{A9BA3D83-2A6D-4779-8374-D9E13EF9E406}" type="pres">
      <dgm:prSet presAssocID="{26F7AA37-A202-4168-9294-30BD969FC0CC}" presName="level3hierChild" presStyleCnt="0"/>
      <dgm:spPr/>
    </dgm:pt>
  </dgm:ptLst>
  <dgm:cxnLst>
    <dgm:cxn modelId="{1015A30E-40F7-4137-85C2-6D0A710DFE6D}" type="presOf" srcId="{C274898F-5CF1-4DE5-AE8C-8E67E7D2FCD0}" destId="{CB6FEEF2-A992-43F8-AFC4-9F7632426F1A}" srcOrd="0" destOrd="0" presId="urn:microsoft.com/office/officeart/2005/8/layout/hierarchy2"/>
    <dgm:cxn modelId="{461FA911-AC3F-4F81-8D83-B329BF0E2BC9}" type="presOf" srcId="{3110429B-6796-4551-927D-FF73D302AEA6}" destId="{7FEF94E3-0F00-4E00-95CF-336916CB27FD}" srcOrd="1" destOrd="0" presId="urn:microsoft.com/office/officeart/2005/8/layout/hierarchy2"/>
    <dgm:cxn modelId="{59A49113-4965-4670-94E4-AD252168D698}" srcId="{4B3EA1DD-702F-49DA-8642-F681810DF6BC}" destId="{EB5338CE-B8A4-4F31-BFEE-47D0AC928EFF}" srcOrd="0" destOrd="0" parTransId="{A96C5E2B-CFED-4386-AB4C-FAB3D946DA3B}" sibTransId="{FECE8E5E-BE6F-4EE4-AE73-721B9947CCF2}"/>
    <dgm:cxn modelId="{46267F14-ADBD-4DDC-8122-8AB47933B92D}" type="presOf" srcId="{26F7AA37-A202-4168-9294-30BD969FC0CC}" destId="{0ABCC9B4-27DB-42D9-B0CA-F1ADCD11D71B}" srcOrd="0" destOrd="0" presId="urn:microsoft.com/office/officeart/2005/8/layout/hierarchy2"/>
    <dgm:cxn modelId="{16A28F28-CBCC-490A-A7AD-F0F7AB2B3A68}" srcId="{7B3E4B6B-A3F9-41A4-8F45-EC3F4D4E645E}" destId="{2314BBAF-E38C-4B15-8204-64C7D92A4884}" srcOrd="0" destOrd="0" parTransId="{E3F28834-6E61-407A-BD70-F21965E0945B}" sibTransId="{E70A395C-3E72-4FDC-ABF5-B6098CFCEC3E}"/>
    <dgm:cxn modelId="{9A44612A-E1FC-47D3-91E5-DE56FAE8E3D4}" srcId="{4B3EA1DD-702F-49DA-8642-F681810DF6BC}" destId="{7B3E4B6B-A3F9-41A4-8F45-EC3F4D4E645E}" srcOrd="1" destOrd="0" parTransId="{E8B1FADC-6057-4B68-84FC-8D4B138BC0D5}" sibTransId="{A383BFE0-0A0F-4583-9A0C-DEDC257D0B7D}"/>
    <dgm:cxn modelId="{7C3A4034-8F99-409B-BAF6-9E701FB355E6}" srcId="{7B3E4B6B-A3F9-41A4-8F45-EC3F4D4E645E}" destId="{26F7AA37-A202-4168-9294-30BD969FC0CC}" srcOrd="2" destOrd="0" parTransId="{3110429B-6796-4551-927D-FF73D302AEA6}" sibTransId="{1B9C3493-F5B7-40ED-8345-7821E870A3F4}"/>
    <dgm:cxn modelId="{ED671A5D-31D7-4694-947A-C592624E25BF}" type="presOf" srcId="{E3F28834-6E61-407A-BD70-F21965E0945B}" destId="{E7576045-4B0E-42A3-80F0-B22978B7C942}" srcOrd="1" destOrd="0" presId="urn:microsoft.com/office/officeart/2005/8/layout/hierarchy2"/>
    <dgm:cxn modelId="{B3D75360-0856-432D-BFC5-406A6720DA90}" type="presOf" srcId="{2314BBAF-E38C-4B15-8204-64C7D92A4884}" destId="{F063B1D8-CA9D-4C4F-9927-3F8B7A1E596D}" srcOrd="0" destOrd="0" presId="urn:microsoft.com/office/officeart/2005/8/layout/hierarchy2"/>
    <dgm:cxn modelId="{39DA0842-5569-4A20-8B0C-4EB650679AC5}" srcId="{7B3E4B6B-A3F9-41A4-8F45-EC3F4D4E645E}" destId="{7F835B43-2307-4DFE-885B-67537D8BA1E1}" srcOrd="1" destOrd="0" parTransId="{C274898F-5CF1-4DE5-AE8C-8E67E7D2FCD0}" sibTransId="{F284F70F-7B3D-44E4-96AC-5B7C4F249148}"/>
    <dgm:cxn modelId="{BBE29244-B018-428C-AC85-BB83C81124B4}" type="presOf" srcId="{C274898F-5CF1-4DE5-AE8C-8E67E7D2FCD0}" destId="{7904DD1B-B734-4796-B993-7F291DA02253}" srcOrd="1" destOrd="0" presId="urn:microsoft.com/office/officeart/2005/8/layout/hierarchy2"/>
    <dgm:cxn modelId="{19CCF24E-F8C1-44A9-9EEC-AAC920B51C4B}" type="presOf" srcId="{7B3E4B6B-A3F9-41A4-8F45-EC3F4D4E645E}" destId="{657CFDF5-4C0E-4E50-B743-0B98C4FD0E80}" srcOrd="0" destOrd="0" presId="urn:microsoft.com/office/officeart/2005/8/layout/hierarchy2"/>
    <dgm:cxn modelId="{20A78E6F-347C-4B91-921E-AAFC7E4BA506}" type="presOf" srcId="{4B3EA1DD-702F-49DA-8642-F681810DF6BC}" destId="{77C38E16-237A-4BBA-9A87-EA5C2083ECB3}" srcOrd="0" destOrd="0" presId="urn:microsoft.com/office/officeart/2005/8/layout/hierarchy2"/>
    <dgm:cxn modelId="{7539907E-83A0-4A20-ADF6-9C72471F1AB5}" type="presOf" srcId="{3110429B-6796-4551-927D-FF73D302AEA6}" destId="{C9846E7E-CD7D-416B-9CB1-3820C87E7CB6}" srcOrd="0" destOrd="0" presId="urn:microsoft.com/office/officeart/2005/8/layout/hierarchy2"/>
    <dgm:cxn modelId="{470C4382-76FE-4919-91C5-83357FE14509}" type="presOf" srcId="{EB5338CE-B8A4-4F31-BFEE-47D0AC928EFF}" destId="{72A58ABE-4338-4585-8E5D-C2175809675E}" srcOrd="0" destOrd="0" presId="urn:microsoft.com/office/officeart/2005/8/layout/hierarchy2"/>
    <dgm:cxn modelId="{0486D0B0-58A7-4E12-BDA6-FDD7AFEB0332}" type="presOf" srcId="{E3F28834-6E61-407A-BD70-F21965E0945B}" destId="{799F1852-1030-4ED6-8414-C4E90DF0885E}" srcOrd="0" destOrd="0" presId="urn:microsoft.com/office/officeart/2005/8/layout/hierarchy2"/>
    <dgm:cxn modelId="{8B4860D9-2924-445D-8580-DFEEEFE505E7}" type="presOf" srcId="{7F835B43-2307-4DFE-885B-67537D8BA1E1}" destId="{174D16F8-C537-437C-82F0-A66AD346BA06}" srcOrd="0" destOrd="0" presId="urn:microsoft.com/office/officeart/2005/8/layout/hierarchy2"/>
    <dgm:cxn modelId="{FBA1FE84-D504-4F29-BFEF-CD15C97A033B}" type="presParOf" srcId="{77C38E16-237A-4BBA-9A87-EA5C2083ECB3}" destId="{75C213C3-D0E3-4727-B216-9A9EB26B7391}" srcOrd="0" destOrd="0" presId="urn:microsoft.com/office/officeart/2005/8/layout/hierarchy2"/>
    <dgm:cxn modelId="{032FBB20-8EE3-431E-8169-C2826ADA6EC4}" type="presParOf" srcId="{75C213C3-D0E3-4727-B216-9A9EB26B7391}" destId="{72A58ABE-4338-4585-8E5D-C2175809675E}" srcOrd="0" destOrd="0" presId="urn:microsoft.com/office/officeart/2005/8/layout/hierarchy2"/>
    <dgm:cxn modelId="{BA593500-129A-41C6-B343-725C54200750}" type="presParOf" srcId="{75C213C3-D0E3-4727-B216-9A9EB26B7391}" destId="{E80529CD-59D2-45F1-AF77-50F73D0EE302}" srcOrd="1" destOrd="0" presId="urn:microsoft.com/office/officeart/2005/8/layout/hierarchy2"/>
    <dgm:cxn modelId="{2E82DD27-DB0B-4D73-9D1F-DBF756B3EC7C}" type="presParOf" srcId="{77C38E16-237A-4BBA-9A87-EA5C2083ECB3}" destId="{266A0342-D052-49B2-B3FA-FB9324426F46}" srcOrd="1" destOrd="0" presId="urn:microsoft.com/office/officeart/2005/8/layout/hierarchy2"/>
    <dgm:cxn modelId="{DAFD3121-799A-4842-9156-589C3982F2FF}" type="presParOf" srcId="{266A0342-D052-49B2-B3FA-FB9324426F46}" destId="{657CFDF5-4C0E-4E50-B743-0B98C4FD0E80}" srcOrd="0" destOrd="0" presId="urn:microsoft.com/office/officeart/2005/8/layout/hierarchy2"/>
    <dgm:cxn modelId="{0779B215-9822-4B3A-895C-AD0B04383876}" type="presParOf" srcId="{266A0342-D052-49B2-B3FA-FB9324426F46}" destId="{FC99423A-38F5-4865-80F2-D04304545691}" srcOrd="1" destOrd="0" presId="urn:microsoft.com/office/officeart/2005/8/layout/hierarchy2"/>
    <dgm:cxn modelId="{A2407D46-3C8E-463D-83C1-30286EF66D4E}" type="presParOf" srcId="{FC99423A-38F5-4865-80F2-D04304545691}" destId="{799F1852-1030-4ED6-8414-C4E90DF0885E}" srcOrd="0" destOrd="0" presId="urn:microsoft.com/office/officeart/2005/8/layout/hierarchy2"/>
    <dgm:cxn modelId="{6CF87AE0-EA3A-4DC1-93CD-C43DFF775216}" type="presParOf" srcId="{799F1852-1030-4ED6-8414-C4E90DF0885E}" destId="{E7576045-4B0E-42A3-80F0-B22978B7C942}" srcOrd="0" destOrd="0" presId="urn:microsoft.com/office/officeart/2005/8/layout/hierarchy2"/>
    <dgm:cxn modelId="{6A91BB69-B5E7-4F49-B512-1E8E40216F68}" type="presParOf" srcId="{FC99423A-38F5-4865-80F2-D04304545691}" destId="{0A4E9D95-356C-45E5-882D-8E30BD257FFD}" srcOrd="1" destOrd="0" presId="urn:microsoft.com/office/officeart/2005/8/layout/hierarchy2"/>
    <dgm:cxn modelId="{6E560F04-13C2-4A83-AFAF-C52682B47B6D}" type="presParOf" srcId="{0A4E9D95-356C-45E5-882D-8E30BD257FFD}" destId="{F063B1D8-CA9D-4C4F-9927-3F8B7A1E596D}" srcOrd="0" destOrd="0" presId="urn:microsoft.com/office/officeart/2005/8/layout/hierarchy2"/>
    <dgm:cxn modelId="{F1C4FB32-B101-40E5-88D6-59197ADF61BF}" type="presParOf" srcId="{0A4E9D95-356C-45E5-882D-8E30BD257FFD}" destId="{16D67684-5B17-482B-B34D-491D695CBE39}" srcOrd="1" destOrd="0" presId="urn:microsoft.com/office/officeart/2005/8/layout/hierarchy2"/>
    <dgm:cxn modelId="{72A40A99-2F0A-45AA-AD40-F1185B30DE29}" type="presParOf" srcId="{FC99423A-38F5-4865-80F2-D04304545691}" destId="{CB6FEEF2-A992-43F8-AFC4-9F7632426F1A}" srcOrd="2" destOrd="0" presId="urn:microsoft.com/office/officeart/2005/8/layout/hierarchy2"/>
    <dgm:cxn modelId="{69AF1E41-B84D-4204-9E19-FA3B7821778E}" type="presParOf" srcId="{CB6FEEF2-A992-43F8-AFC4-9F7632426F1A}" destId="{7904DD1B-B734-4796-B993-7F291DA02253}" srcOrd="0" destOrd="0" presId="urn:microsoft.com/office/officeart/2005/8/layout/hierarchy2"/>
    <dgm:cxn modelId="{2F9D669B-93D1-43A4-A92D-557D8FA4FA9D}" type="presParOf" srcId="{FC99423A-38F5-4865-80F2-D04304545691}" destId="{71FF3712-B660-4D0D-BE25-C3BE8297D0C7}" srcOrd="3" destOrd="0" presId="urn:microsoft.com/office/officeart/2005/8/layout/hierarchy2"/>
    <dgm:cxn modelId="{B345F82A-1C6E-43CD-AFE8-5D9F95879CD5}" type="presParOf" srcId="{71FF3712-B660-4D0D-BE25-C3BE8297D0C7}" destId="{174D16F8-C537-437C-82F0-A66AD346BA06}" srcOrd="0" destOrd="0" presId="urn:microsoft.com/office/officeart/2005/8/layout/hierarchy2"/>
    <dgm:cxn modelId="{CCCF6E4C-7A4F-4655-A625-076F9A4DF4BF}" type="presParOf" srcId="{71FF3712-B660-4D0D-BE25-C3BE8297D0C7}" destId="{FE7686EC-BFFC-4B90-ACB1-DA85D7D4A90A}" srcOrd="1" destOrd="0" presId="urn:microsoft.com/office/officeart/2005/8/layout/hierarchy2"/>
    <dgm:cxn modelId="{68BEF5FC-2895-4C2C-A915-5261603AAD19}" type="presParOf" srcId="{FC99423A-38F5-4865-80F2-D04304545691}" destId="{C9846E7E-CD7D-416B-9CB1-3820C87E7CB6}" srcOrd="4" destOrd="0" presId="urn:microsoft.com/office/officeart/2005/8/layout/hierarchy2"/>
    <dgm:cxn modelId="{7D5B135B-E1CC-4D3B-BC04-3AF1CE7F0938}" type="presParOf" srcId="{C9846E7E-CD7D-416B-9CB1-3820C87E7CB6}" destId="{7FEF94E3-0F00-4E00-95CF-336916CB27FD}" srcOrd="0" destOrd="0" presId="urn:microsoft.com/office/officeart/2005/8/layout/hierarchy2"/>
    <dgm:cxn modelId="{0511382C-72C2-4F0F-93FC-B77C1465F111}" type="presParOf" srcId="{FC99423A-38F5-4865-80F2-D04304545691}" destId="{43489ABF-A6B6-4B75-BBBF-B6A1CF3DCEDC}" srcOrd="5" destOrd="0" presId="urn:microsoft.com/office/officeart/2005/8/layout/hierarchy2"/>
    <dgm:cxn modelId="{C32271A4-CB9D-4997-B68F-C63A8C8BAAC7}" type="presParOf" srcId="{43489ABF-A6B6-4B75-BBBF-B6A1CF3DCEDC}" destId="{0ABCC9B4-27DB-42D9-B0CA-F1ADCD11D71B}" srcOrd="0" destOrd="0" presId="urn:microsoft.com/office/officeart/2005/8/layout/hierarchy2"/>
    <dgm:cxn modelId="{B70D1768-F552-4EC6-BA72-31FBB5C7FA13}" type="presParOf" srcId="{43489ABF-A6B6-4B75-BBBF-B6A1CF3DCEDC}" destId="{A9BA3D83-2A6D-4779-8374-D9E13EF9E4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264E01-CE6A-4511-8255-EABCF374D3D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6E446-A550-45C1-9B6E-5A1F9D1CC879}">
      <dgm:prSet/>
      <dgm:spPr/>
      <dgm:t>
        <a:bodyPr/>
        <a:lstStyle/>
        <a:p>
          <a:r>
            <a:rPr lang="en-US"/>
            <a:t>“---”</a:t>
          </a:r>
        </a:p>
      </dgm:t>
    </dgm:pt>
    <dgm:pt modelId="{98AD78B4-8A13-4BD8-B773-6B1257334F60}" type="parTrans" cxnId="{1D2BE014-D9E0-4BA5-9467-1B1DF62155FD}">
      <dgm:prSet/>
      <dgm:spPr/>
      <dgm:t>
        <a:bodyPr/>
        <a:lstStyle/>
        <a:p>
          <a:endParaRPr lang="en-US"/>
        </a:p>
      </dgm:t>
    </dgm:pt>
    <dgm:pt modelId="{BF65D3B4-1D50-4B60-B5DA-8B7ABE419F56}" type="sibTrans" cxnId="{1D2BE014-D9E0-4BA5-9467-1B1DF62155FD}">
      <dgm:prSet/>
      <dgm:spPr/>
      <dgm:t>
        <a:bodyPr/>
        <a:lstStyle/>
        <a:p>
          <a:endParaRPr lang="en-US"/>
        </a:p>
      </dgm:t>
    </dgm:pt>
    <dgm:pt modelId="{408254F4-FC88-41B0-BB3C-C6D3882333CF}">
      <dgm:prSet/>
      <dgm:spPr/>
      <dgm:t>
        <a:bodyPr/>
        <a:lstStyle/>
        <a:p>
          <a:r>
            <a:rPr lang="en-US"/>
            <a:t>“title: 'Example 1’”</a:t>
          </a:r>
        </a:p>
      </dgm:t>
    </dgm:pt>
    <dgm:pt modelId="{B40AA0F7-04BE-4150-A036-143C84E67904}" type="parTrans" cxnId="{A3205D70-CBE7-4EE1-A428-890610B38574}">
      <dgm:prSet/>
      <dgm:spPr/>
      <dgm:t>
        <a:bodyPr/>
        <a:lstStyle/>
        <a:p>
          <a:endParaRPr lang="en-US"/>
        </a:p>
      </dgm:t>
    </dgm:pt>
    <dgm:pt modelId="{1C78ED36-C6D8-4866-B35B-7DBD6F774E94}" type="sibTrans" cxnId="{A3205D70-CBE7-4EE1-A428-890610B38574}">
      <dgm:prSet/>
      <dgm:spPr/>
      <dgm:t>
        <a:bodyPr/>
        <a:lstStyle/>
        <a:p>
          <a:endParaRPr lang="en-US"/>
        </a:p>
      </dgm:t>
    </dgm:pt>
    <dgm:pt modelId="{A6D6CAB4-199B-4544-9563-39ED4087253F}">
      <dgm:prSet/>
      <dgm:spPr/>
      <dgm:t>
        <a:bodyPr/>
        <a:lstStyle/>
        <a:p>
          <a:r>
            <a:rPr lang="en-US"/>
            <a:t>“Author: ‘Winston Miller’”</a:t>
          </a:r>
        </a:p>
      </dgm:t>
    </dgm:pt>
    <dgm:pt modelId="{10753372-F329-4115-A435-9FF76741F394}" type="parTrans" cxnId="{DB43BB86-2703-4C13-9124-A13661EA68DE}">
      <dgm:prSet/>
      <dgm:spPr/>
      <dgm:t>
        <a:bodyPr/>
        <a:lstStyle/>
        <a:p>
          <a:endParaRPr lang="en-US"/>
        </a:p>
      </dgm:t>
    </dgm:pt>
    <dgm:pt modelId="{293A9B40-1D03-4112-922B-2AC3E9BA2280}" type="sibTrans" cxnId="{DB43BB86-2703-4C13-9124-A13661EA68DE}">
      <dgm:prSet/>
      <dgm:spPr/>
      <dgm:t>
        <a:bodyPr/>
        <a:lstStyle/>
        <a:p>
          <a:endParaRPr lang="en-US"/>
        </a:p>
      </dgm:t>
    </dgm:pt>
    <dgm:pt modelId="{B2E841D1-129E-41A0-B51B-0A3EB8828069}">
      <dgm:prSet/>
      <dgm:spPr/>
      <dgm:t>
        <a:bodyPr/>
        <a:lstStyle/>
        <a:p>
          <a:r>
            <a:rPr lang="en-US"/>
            <a:t>“---”</a:t>
          </a:r>
        </a:p>
      </dgm:t>
    </dgm:pt>
    <dgm:pt modelId="{F069BBDA-75A4-4325-A4C1-5CB414433D90}" type="parTrans" cxnId="{D4E9999F-759E-45B4-A8CB-A255AC586512}">
      <dgm:prSet/>
      <dgm:spPr/>
      <dgm:t>
        <a:bodyPr/>
        <a:lstStyle/>
        <a:p>
          <a:endParaRPr lang="en-US"/>
        </a:p>
      </dgm:t>
    </dgm:pt>
    <dgm:pt modelId="{88E40A24-3D75-4DAF-AEAD-3389980C9451}" type="sibTrans" cxnId="{D4E9999F-759E-45B4-A8CB-A255AC586512}">
      <dgm:prSet/>
      <dgm:spPr/>
      <dgm:t>
        <a:bodyPr/>
        <a:lstStyle/>
        <a:p>
          <a:endParaRPr lang="en-US"/>
        </a:p>
      </dgm:t>
    </dgm:pt>
    <dgm:pt modelId="{86EFB88F-3CCB-4C91-9612-CD4BADE88805}">
      <dgm:prSet/>
      <dgm:spPr/>
      <dgm:t>
        <a:bodyPr/>
        <a:lstStyle/>
        <a:p>
          <a:r>
            <a:rPr lang="en-US" dirty="0"/>
            <a:t>“Above is a the YAML Header &lt;</a:t>
          </a:r>
          <a:r>
            <a:rPr lang="en-US" dirty="0" err="1"/>
            <a:t>br</a:t>
          </a:r>
          <a:r>
            <a:rPr lang="en-US" dirty="0"/>
            <a:t>&gt;”</a:t>
          </a:r>
        </a:p>
      </dgm:t>
    </dgm:pt>
    <dgm:pt modelId="{D4D64CBC-CB9A-4AE1-835A-F8C1E496C755}" type="parTrans" cxnId="{6C085CE4-90D3-47F7-A485-ECF5AFA084F2}">
      <dgm:prSet/>
      <dgm:spPr/>
      <dgm:t>
        <a:bodyPr/>
        <a:lstStyle/>
        <a:p>
          <a:endParaRPr lang="en-US"/>
        </a:p>
      </dgm:t>
    </dgm:pt>
    <dgm:pt modelId="{BF0CEEDA-61C7-4771-810B-F3AA9F352527}" type="sibTrans" cxnId="{6C085CE4-90D3-47F7-A485-ECF5AFA084F2}">
      <dgm:prSet/>
      <dgm:spPr/>
      <dgm:t>
        <a:bodyPr/>
        <a:lstStyle/>
        <a:p>
          <a:endParaRPr lang="en-US"/>
        </a:p>
      </dgm:t>
    </dgm:pt>
    <dgm:pt modelId="{B20773B0-D1F5-49C0-8FB3-5A55D114D5D1}">
      <dgm:prSet/>
      <dgm:spPr/>
      <dgm:t>
        <a:bodyPr/>
        <a:lstStyle/>
        <a:p>
          <a:r>
            <a:rPr lang="en-US" dirty="0"/>
            <a:t>“Below is some R Code”</a:t>
          </a:r>
        </a:p>
      </dgm:t>
    </dgm:pt>
    <dgm:pt modelId="{5AE40CFE-2B11-419F-8527-30FB2F2BB4F2}" type="parTrans" cxnId="{C67E756B-92F2-4D31-B87A-AB0948716EAC}">
      <dgm:prSet/>
      <dgm:spPr/>
      <dgm:t>
        <a:bodyPr/>
        <a:lstStyle/>
        <a:p>
          <a:endParaRPr lang="en-US"/>
        </a:p>
      </dgm:t>
    </dgm:pt>
    <dgm:pt modelId="{432675A9-8AB9-4D33-9909-103C264CD6B1}" type="sibTrans" cxnId="{C67E756B-92F2-4D31-B87A-AB0948716EAC}">
      <dgm:prSet/>
      <dgm:spPr/>
      <dgm:t>
        <a:bodyPr/>
        <a:lstStyle/>
        <a:p>
          <a:endParaRPr lang="en-US"/>
        </a:p>
      </dgm:t>
    </dgm:pt>
    <dgm:pt modelId="{1188C272-9042-4C07-8446-3A15822835C3}">
      <dgm:prSet/>
      <dgm:spPr/>
      <dgm:t>
        <a:bodyPr/>
        <a:lstStyle/>
        <a:p>
          <a:r>
            <a:rPr lang="en-US" dirty="0"/>
            <a:t>“```{r, echo=TRUE}”</a:t>
          </a:r>
        </a:p>
      </dgm:t>
    </dgm:pt>
    <dgm:pt modelId="{F495D861-B126-418B-95E3-4F60F6255E4C}" type="parTrans" cxnId="{F7E3E827-8C8A-4DFA-BCF4-537BF089A34E}">
      <dgm:prSet/>
      <dgm:spPr/>
      <dgm:t>
        <a:bodyPr/>
        <a:lstStyle/>
        <a:p>
          <a:endParaRPr lang="en-US"/>
        </a:p>
      </dgm:t>
    </dgm:pt>
    <dgm:pt modelId="{E1DCD818-2539-4610-8D6E-95A170FE6973}" type="sibTrans" cxnId="{F7E3E827-8C8A-4DFA-BCF4-537BF089A34E}">
      <dgm:prSet/>
      <dgm:spPr/>
      <dgm:t>
        <a:bodyPr/>
        <a:lstStyle/>
        <a:p>
          <a:endParaRPr lang="en-US"/>
        </a:p>
      </dgm:t>
    </dgm:pt>
    <dgm:pt modelId="{A808B0AB-256C-4027-B1BF-D1C5C30056E7}">
      <dgm:prSet/>
      <dgm:spPr/>
      <dgm:t>
        <a:bodyPr/>
        <a:lstStyle/>
        <a:p>
          <a:r>
            <a:rPr lang="en-US" dirty="0"/>
            <a:t>“library(ggplot2)”</a:t>
          </a:r>
        </a:p>
      </dgm:t>
    </dgm:pt>
    <dgm:pt modelId="{4B0ABAA4-398B-4E95-90E0-3DEC464B4155}" type="parTrans" cxnId="{8C4EB72A-55AA-4674-82AC-C95535B5F392}">
      <dgm:prSet/>
      <dgm:spPr/>
      <dgm:t>
        <a:bodyPr/>
        <a:lstStyle/>
        <a:p>
          <a:endParaRPr lang="en-US"/>
        </a:p>
      </dgm:t>
    </dgm:pt>
    <dgm:pt modelId="{636F0DF9-FCA2-44FC-BD24-52DD0B285A29}" type="sibTrans" cxnId="{8C4EB72A-55AA-4674-82AC-C95535B5F392}">
      <dgm:prSet/>
      <dgm:spPr/>
      <dgm:t>
        <a:bodyPr/>
        <a:lstStyle/>
        <a:p>
          <a:endParaRPr lang="en-US"/>
        </a:p>
      </dgm:t>
    </dgm:pt>
    <dgm:pt modelId="{9E63CD27-59DE-457D-870C-F0BDC1500F75}">
      <dgm:prSet/>
      <dgm:spPr/>
      <dgm:t>
        <a:bodyPr/>
        <a:lstStyle/>
        <a:p>
          <a:r>
            <a:rPr lang="en-US"/>
            <a:t>“```”</a:t>
          </a:r>
        </a:p>
      </dgm:t>
    </dgm:pt>
    <dgm:pt modelId="{B715D3F8-4B46-42D6-931D-E78F4E396369}" type="parTrans" cxnId="{81618133-6706-498B-9013-3E712F10DBD5}">
      <dgm:prSet/>
      <dgm:spPr/>
      <dgm:t>
        <a:bodyPr/>
        <a:lstStyle/>
        <a:p>
          <a:endParaRPr lang="en-US"/>
        </a:p>
      </dgm:t>
    </dgm:pt>
    <dgm:pt modelId="{EB9E24D8-B054-4928-B9BE-8FE4E90193B6}" type="sibTrans" cxnId="{81618133-6706-498B-9013-3E712F10DBD5}">
      <dgm:prSet/>
      <dgm:spPr/>
      <dgm:t>
        <a:bodyPr/>
        <a:lstStyle/>
        <a:p>
          <a:endParaRPr lang="en-US"/>
        </a:p>
      </dgm:t>
    </dgm:pt>
    <dgm:pt modelId="{4B929183-7C4B-44B3-BC0C-860024E1185E}" type="pres">
      <dgm:prSet presAssocID="{5F264E01-CE6A-4511-8255-EABCF374D3D4}" presName="linear" presStyleCnt="0">
        <dgm:presLayoutVars>
          <dgm:animLvl val="lvl"/>
          <dgm:resizeHandles val="exact"/>
        </dgm:presLayoutVars>
      </dgm:prSet>
      <dgm:spPr/>
    </dgm:pt>
    <dgm:pt modelId="{4FE14D44-65A7-4218-8846-C0EA6766213C}" type="pres">
      <dgm:prSet presAssocID="{07B6E446-A550-45C1-9B6E-5A1F9D1CC87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944DF4C-6B8A-49C1-8038-9DC126664D19}" type="pres">
      <dgm:prSet presAssocID="{BF65D3B4-1D50-4B60-B5DA-8B7ABE419F56}" presName="spacer" presStyleCnt="0"/>
      <dgm:spPr/>
    </dgm:pt>
    <dgm:pt modelId="{26F3CC58-ED76-43F8-8F1E-0CE4F5CAB207}" type="pres">
      <dgm:prSet presAssocID="{408254F4-FC88-41B0-BB3C-C6D3882333C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8877DFF-2C92-4067-9489-DF430241D170}" type="pres">
      <dgm:prSet presAssocID="{1C78ED36-C6D8-4866-B35B-7DBD6F774E94}" presName="spacer" presStyleCnt="0"/>
      <dgm:spPr/>
    </dgm:pt>
    <dgm:pt modelId="{F60FD3AF-BE8A-422D-A9DA-C98D8BE7CA3B}" type="pres">
      <dgm:prSet presAssocID="{A6D6CAB4-199B-4544-9563-39ED4087253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C1948C3-E8E4-437D-BF92-4E5838F41AB2}" type="pres">
      <dgm:prSet presAssocID="{293A9B40-1D03-4112-922B-2AC3E9BA2280}" presName="spacer" presStyleCnt="0"/>
      <dgm:spPr/>
    </dgm:pt>
    <dgm:pt modelId="{101D3A18-164E-4A9D-BFFE-26F128CFD745}" type="pres">
      <dgm:prSet presAssocID="{B2E841D1-129E-41A0-B51B-0A3EB8828069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165D23A-3100-4E40-A01B-266C06C243DF}" type="pres">
      <dgm:prSet presAssocID="{88E40A24-3D75-4DAF-AEAD-3389980C9451}" presName="spacer" presStyleCnt="0"/>
      <dgm:spPr/>
    </dgm:pt>
    <dgm:pt modelId="{96B40FC9-7ED4-4EE4-9896-121D5B877CF5}" type="pres">
      <dgm:prSet presAssocID="{86EFB88F-3CCB-4C91-9612-CD4BADE8880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31C5E5E-2470-41F8-B00D-411F7046200C}" type="pres">
      <dgm:prSet presAssocID="{BF0CEEDA-61C7-4771-810B-F3AA9F352527}" presName="spacer" presStyleCnt="0"/>
      <dgm:spPr/>
    </dgm:pt>
    <dgm:pt modelId="{AFDAAB4D-F7AD-4FCC-A171-A67F5502A7E7}" type="pres">
      <dgm:prSet presAssocID="{B20773B0-D1F5-49C0-8FB3-5A55D114D5D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F57EB392-4E70-4ABD-A307-1BA441AF1D7E}" type="pres">
      <dgm:prSet presAssocID="{432675A9-8AB9-4D33-9909-103C264CD6B1}" presName="spacer" presStyleCnt="0"/>
      <dgm:spPr/>
    </dgm:pt>
    <dgm:pt modelId="{5189520F-347E-4B9C-AAC5-DF4FD47D00BD}" type="pres">
      <dgm:prSet presAssocID="{1188C272-9042-4C07-8446-3A15822835C3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FFE5E89-C9B0-42D6-A531-2BEB14226EDF}" type="pres">
      <dgm:prSet presAssocID="{E1DCD818-2539-4610-8D6E-95A170FE6973}" presName="spacer" presStyleCnt="0"/>
      <dgm:spPr/>
    </dgm:pt>
    <dgm:pt modelId="{2A6D1AD5-6784-4F2A-BF47-50B52F50EF80}" type="pres">
      <dgm:prSet presAssocID="{A808B0AB-256C-4027-B1BF-D1C5C30056E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2598ABE-03A0-45C4-9ACA-68C9A1FAD987}" type="pres">
      <dgm:prSet presAssocID="{636F0DF9-FCA2-44FC-BD24-52DD0B285A29}" presName="spacer" presStyleCnt="0"/>
      <dgm:spPr/>
    </dgm:pt>
    <dgm:pt modelId="{F5FC566E-A244-4F01-91CD-27D2A8DE0428}" type="pres">
      <dgm:prSet presAssocID="{9E63CD27-59DE-457D-870C-F0BDC1500F7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BE014-D9E0-4BA5-9467-1B1DF62155FD}" srcId="{5F264E01-CE6A-4511-8255-EABCF374D3D4}" destId="{07B6E446-A550-45C1-9B6E-5A1F9D1CC879}" srcOrd="0" destOrd="0" parTransId="{98AD78B4-8A13-4BD8-B773-6B1257334F60}" sibTransId="{BF65D3B4-1D50-4B60-B5DA-8B7ABE419F56}"/>
    <dgm:cxn modelId="{F7E3E827-8C8A-4DFA-BCF4-537BF089A34E}" srcId="{5F264E01-CE6A-4511-8255-EABCF374D3D4}" destId="{1188C272-9042-4C07-8446-3A15822835C3}" srcOrd="6" destOrd="0" parTransId="{F495D861-B126-418B-95E3-4F60F6255E4C}" sibTransId="{E1DCD818-2539-4610-8D6E-95A170FE6973}"/>
    <dgm:cxn modelId="{8C4EB72A-55AA-4674-82AC-C95535B5F392}" srcId="{5F264E01-CE6A-4511-8255-EABCF374D3D4}" destId="{A808B0AB-256C-4027-B1BF-D1C5C30056E7}" srcOrd="7" destOrd="0" parTransId="{4B0ABAA4-398B-4E95-90E0-3DEC464B4155}" sibTransId="{636F0DF9-FCA2-44FC-BD24-52DD0B285A29}"/>
    <dgm:cxn modelId="{81618133-6706-498B-9013-3E712F10DBD5}" srcId="{5F264E01-CE6A-4511-8255-EABCF374D3D4}" destId="{9E63CD27-59DE-457D-870C-F0BDC1500F75}" srcOrd="8" destOrd="0" parTransId="{B715D3F8-4B46-42D6-931D-E78F4E396369}" sibTransId="{EB9E24D8-B054-4928-B9BE-8FE4E90193B6}"/>
    <dgm:cxn modelId="{C67E756B-92F2-4D31-B87A-AB0948716EAC}" srcId="{5F264E01-CE6A-4511-8255-EABCF374D3D4}" destId="{B20773B0-D1F5-49C0-8FB3-5A55D114D5D1}" srcOrd="5" destOrd="0" parTransId="{5AE40CFE-2B11-419F-8527-30FB2F2BB4F2}" sibTransId="{432675A9-8AB9-4D33-9909-103C264CD6B1}"/>
    <dgm:cxn modelId="{A3205D70-CBE7-4EE1-A428-890610B38574}" srcId="{5F264E01-CE6A-4511-8255-EABCF374D3D4}" destId="{408254F4-FC88-41B0-BB3C-C6D3882333CF}" srcOrd="1" destOrd="0" parTransId="{B40AA0F7-04BE-4150-A036-143C84E67904}" sibTransId="{1C78ED36-C6D8-4866-B35B-7DBD6F774E94}"/>
    <dgm:cxn modelId="{989D5382-F09A-4CAF-B933-3326809098C6}" type="presOf" srcId="{B20773B0-D1F5-49C0-8FB3-5A55D114D5D1}" destId="{AFDAAB4D-F7AD-4FCC-A171-A67F5502A7E7}" srcOrd="0" destOrd="0" presId="urn:microsoft.com/office/officeart/2005/8/layout/vList2"/>
    <dgm:cxn modelId="{DB43BB86-2703-4C13-9124-A13661EA68DE}" srcId="{5F264E01-CE6A-4511-8255-EABCF374D3D4}" destId="{A6D6CAB4-199B-4544-9563-39ED4087253F}" srcOrd="2" destOrd="0" parTransId="{10753372-F329-4115-A435-9FF76741F394}" sibTransId="{293A9B40-1D03-4112-922B-2AC3E9BA2280}"/>
    <dgm:cxn modelId="{3328D89D-B332-46EA-88C4-B1FFE8A95C73}" type="presOf" srcId="{408254F4-FC88-41B0-BB3C-C6D3882333CF}" destId="{26F3CC58-ED76-43F8-8F1E-0CE4F5CAB207}" srcOrd="0" destOrd="0" presId="urn:microsoft.com/office/officeart/2005/8/layout/vList2"/>
    <dgm:cxn modelId="{D4E9999F-759E-45B4-A8CB-A255AC586512}" srcId="{5F264E01-CE6A-4511-8255-EABCF374D3D4}" destId="{B2E841D1-129E-41A0-B51B-0A3EB8828069}" srcOrd="3" destOrd="0" parTransId="{F069BBDA-75A4-4325-A4C1-5CB414433D90}" sibTransId="{88E40A24-3D75-4DAF-AEAD-3389980C9451}"/>
    <dgm:cxn modelId="{CBB4ACD5-0EC0-4DC5-8D0F-AC58C800E990}" type="presOf" srcId="{86EFB88F-3CCB-4C91-9612-CD4BADE88805}" destId="{96B40FC9-7ED4-4EE4-9896-121D5B877CF5}" srcOrd="0" destOrd="0" presId="urn:microsoft.com/office/officeart/2005/8/layout/vList2"/>
    <dgm:cxn modelId="{3AD911D7-4A9A-45DE-A23A-5507914838CE}" type="presOf" srcId="{1188C272-9042-4C07-8446-3A15822835C3}" destId="{5189520F-347E-4B9C-AAC5-DF4FD47D00BD}" srcOrd="0" destOrd="0" presId="urn:microsoft.com/office/officeart/2005/8/layout/vList2"/>
    <dgm:cxn modelId="{341219D7-C3CA-40A5-B0EC-42DF5DB6C35E}" type="presOf" srcId="{A808B0AB-256C-4027-B1BF-D1C5C30056E7}" destId="{2A6D1AD5-6784-4F2A-BF47-50B52F50EF80}" srcOrd="0" destOrd="0" presId="urn:microsoft.com/office/officeart/2005/8/layout/vList2"/>
    <dgm:cxn modelId="{8D33BCD8-1C9F-4172-8758-48FC910F8784}" type="presOf" srcId="{9E63CD27-59DE-457D-870C-F0BDC1500F75}" destId="{F5FC566E-A244-4F01-91CD-27D2A8DE0428}" srcOrd="0" destOrd="0" presId="urn:microsoft.com/office/officeart/2005/8/layout/vList2"/>
    <dgm:cxn modelId="{6977B1E1-948B-4023-9233-21BAB070A165}" type="presOf" srcId="{A6D6CAB4-199B-4544-9563-39ED4087253F}" destId="{F60FD3AF-BE8A-422D-A9DA-C98D8BE7CA3B}" srcOrd="0" destOrd="0" presId="urn:microsoft.com/office/officeart/2005/8/layout/vList2"/>
    <dgm:cxn modelId="{6C085CE4-90D3-47F7-A485-ECF5AFA084F2}" srcId="{5F264E01-CE6A-4511-8255-EABCF374D3D4}" destId="{86EFB88F-3CCB-4C91-9612-CD4BADE88805}" srcOrd="4" destOrd="0" parTransId="{D4D64CBC-CB9A-4AE1-835A-F8C1E496C755}" sibTransId="{BF0CEEDA-61C7-4771-810B-F3AA9F352527}"/>
    <dgm:cxn modelId="{BED748E5-1972-4568-8A57-5F15F72AC50F}" type="presOf" srcId="{B2E841D1-129E-41A0-B51B-0A3EB8828069}" destId="{101D3A18-164E-4A9D-BFFE-26F128CFD745}" srcOrd="0" destOrd="0" presId="urn:microsoft.com/office/officeart/2005/8/layout/vList2"/>
    <dgm:cxn modelId="{5692D6E6-B30E-4456-B15B-19DCEF1E65EA}" type="presOf" srcId="{07B6E446-A550-45C1-9B6E-5A1F9D1CC879}" destId="{4FE14D44-65A7-4218-8846-C0EA6766213C}" srcOrd="0" destOrd="0" presId="urn:microsoft.com/office/officeart/2005/8/layout/vList2"/>
    <dgm:cxn modelId="{8D44CBEE-E8D4-4CE6-80F3-A33CD4D960D3}" type="presOf" srcId="{5F264E01-CE6A-4511-8255-EABCF374D3D4}" destId="{4B929183-7C4B-44B3-BC0C-860024E1185E}" srcOrd="0" destOrd="0" presId="urn:microsoft.com/office/officeart/2005/8/layout/vList2"/>
    <dgm:cxn modelId="{10A6AF08-525B-466F-B928-D959DF2FDAC5}" type="presParOf" srcId="{4B929183-7C4B-44B3-BC0C-860024E1185E}" destId="{4FE14D44-65A7-4218-8846-C0EA6766213C}" srcOrd="0" destOrd="0" presId="urn:microsoft.com/office/officeart/2005/8/layout/vList2"/>
    <dgm:cxn modelId="{DAA73AEE-2EB4-4826-8931-25E4ADB1AB3B}" type="presParOf" srcId="{4B929183-7C4B-44B3-BC0C-860024E1185E}" destId="{5944DF4C-6B8A-49C1-8038-9DC126664D19}" srcOrd="1" destOrd="0" presId="urn:microsoft.com/office/officeart/2005/8/layout/vList2"/>
    <dgm:cxn modelId="{BD3B5D0F-8E7A-4B67-92D7-88408644C152}" type="presParOf" srcId="{4B929183-7C4B-44B3-BC0C-860024E1185E}" destId="{26F3CC58-ED76-43F8-8F1E-0CE4F5CAB207}" srcOrd="2" destOrd="0" presId="urn:microsoft.com/office/officeart/2005/8/layout/vList2"/>
    <dgm:cxn modelId="{E5750579-54B5-4569-B1C4-7264964DF331}" type="presParOf" srcId="{4B929183-7C4B-44B3-BC0C-860024E1185E}" destId="{88877DFF-2C92-4067-9489-DF430241D170}" srcOrd="3" destOrd="0" presId="urn:microsoft.com/office/officeart/2005/8/layout/vList2"/>
    <dgm:cxn modelId="{B148E35B-824E-49A8-80AC-B45A6F590EAF}" type="presParOf" srcId="{4B929183-7C4B-44B3-BC0C-860024E1185E}" destId="{F60FD3AF-BE8A-422D-A9DA-C98D8BE7CA3B}" srcOrd="4" destOrd="0" presId="urn:microsoft.com/office/officeart/2005/8/layout/vList2"/>
    <dgm:cxn modelId="{C1F01B7D-ED9A-4A24-B096-4FD1FC88E854}" type="presParOf" srcId="{4B929183-7C4B-44B3-BC0C-860024E1185E}" destId="{FC1948C3-E8E4-437D-BF92-4E5838F41AB2}" srcOrd="5" destOrd="0" presId="urn:microsoft.com/office/officeart/2005/8/layout/vList2"/>
    <dgm:cxn modelId="{A8C803D2-4D38-4A1D-9C08-FEF55FDEE178}" type="presParOf" srcId="{4B929183-7C4B-44B3-BC0C-860024E1185E}" destId="{101D3A18-164E-4A9D-BFFE-26F128CFD745}" srcOrd="6" destOrd="0" presId="urn:microsoft.com/office/officeart/2005/8/layout/vList2"/>
    <dgm:cxn modelId="{6E440E34-5177-46FA-B44F-9224752679A5}" type="presParOf" srcId="{4B929183-7C4B-44B3-BC0C-860024E1185E}" destId="{0165D23A-3100-4E40-A01B-266C06C243DF}" srcOrd="7" destOrd="0" presId="urn:microsoft.com/office/officeart/2005/8/layout/vList2"/>
    <dgm:cxn modelId="{A87E0E4E-CEA4-4457-9223-7E45AE608C8F}" type="presParOf" srcId="{4B929183-7C4B-44B3-BC0C-860024E1185E}" destId="{96B40FC9-7ED4-4EE4-9896-121D5B877CF5}" srcOrd="8" destOrd="0" presId="urn:microsoft.com/office/officeart/2005/8/layout/vList2"/>
    <dgm:cxn modelId="{789B032C-DE38-4462-A4C3-EF8235F2971A}" type="presParOf" srcId="{4B929183-7C4B-44B3-BC0C-860024E1185E}" destId="{A31C5E5E-2470-41F8-B00D-411F7046200C}" srcOrd="9" destOrd="0" presId="urn:microsoft.com/office/officeart/2005/8/layout/vList2"/>
    <dgm:cxn modelId="{1579479F-A816-4DD1-B7C3-CC01ADB5707D}" type="presParOf" srcId="{4B929183-7C4B-44B3-BC0C-860024E1185E}" destId="{AFDAAB4D-F7AD-4FCC-A171-A67F5502A7E7}" srcOrd="10" destOrd="0" presId="urn:microsoft.com/office/officeart/2005/8/layout/vList2"/>
    <dgm:cxn modelId="{0DA96B7F-E850-4676-9565-1C5AA3A7199F}" type="presParOf" srcId="{4B929183-7C4B-44B3-BC0C-860024E1185E}" destId="{F57EB392-4E70-4ABD-A307-1BA441AF1D7E}" srcOrd="11" destOrd="0" presId="urn:microsoft.com/office/officeart/2005/8/layout/vList2"/>
    <dgm:cxn modelId="{1DC3C683-1887-4E9E-8D0A-030521C00AD0}" type="presParOf" srcId="{4B929183-7C4B-44B3-BC0C-860024E1185E}" destId="{5189520F-347E-4B9C-AAC5-DF4FD47D00BD}" srcOrd="12" destOrd="0" presId="urn:microsoft.com/office/officeart/2005/8/layout/vList2"/>
    <dgm:cxn modelId="{FBD17E8A-7B64-4496-A4CF-B7DC33B31897}" type="presParOf" srcId="{4B929183-7C4B-44B3-BC0C-860024E1185E}" destId="{BFFE5E89-C9B0-42D6-A531-2BEB14226EDF}" srcOrd="13" destOrd="0" presId="urn:microsoft.com/office/officeart/2005/8/layout/vList2"/>
    <dgm:cxn modelId="{6F85C162-E791-449A-B4FF-36383BBBA215}" type="presParOf" srcId="{4B929183-7C4B-44B3-BC0C-860024E1185E}" destId="{2A6D1AD5-6784-4F2A-BF47-50B52F50EF80}" srcOrd="14" destOrd="0" presId="urn:microsoft.com/office/officeart/2005/8/layout/vList2"/>
    <dgm:cxn modelId="{6A7577A5-64FC-4B13-96A6-339F43F2C4F9}" type="presParOf" srcId="{4B929183-7C4B-44B3-BC0C-860024E1185E}" destId="{12598ABE-03A0-45C4-9ACA-68C9A1FAD987}" srcOrd="15" destOrd="0" presId="urn:microsoft.com/office/officeart/2005/8/layout/vList2"/>
    <dgm:cxn modelId="{99E03268-75A3-4A5A-A59F-0FA60EBECA49}" type="presParOf" srcId="{4B929183-7C4B-44B3-BC0C-860024E1185E}" destId="{F5FC566E-A244-4F01-91CD-27D2A8DE042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8936-2E98-4F46-9833-0889C2C2B1E2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32D6-EFC6-47AA-AD45-49C21D0512CB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 Markdown allows for the construction of a narrative adjacent to and inseparable from the analysis</a:t>
          </a:r>
        </a:p>
      </dsp:txBody>
      <dsp:txXfrm>
        <a:off x="0" y="2687"/>
        <a:ext cx="6263640" cy="1833104"/>
      </dsp:txXfrm>
    </dsp:sp>
    <dsp:sp modelId="{50FC9CB6-ABF5-44ED-9AB9-157070CE0567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31CBB-C946-4012-986D-DCA2A2A81038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ability to “knit” to immutable output formats allows for easy “freezing”</a:t>
          </a:r>
        </a:p>
      </dsp:txBody>
      <dsp:txXfrm>
        <a:off x="0" y="1835791"/>
        <a:ext cx="6263640" cy="1833104"/>
      </dsp:txXfrm>
    </dsp:sp>
    <dsp:sp modelId="{D6300B03-BDD8-4A21-9685-8F7DF68A801A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6563A-D51A-4363-9DA4-9A21F07AF064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output makes it easy to distribute your work to colleagues or presentations</a:t>
          </a:r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6FFF5-3003-4CF9-B083-1ED414CBC395}">
      <dsp:nvSpPr>
        <dsp:cNvPr id="0" name=""/>
        <dsp:cNvSpPr/>
      </dsp:nvSpPr>
      <dsp:spPr>
        <a:xfrm>
          <a:off x="0" y="868112"/>
          <a:ext cx="2744633" cy="823390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66" tIns="101666" rIns="101666" bIns="1016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CRAN</a:t>
          </a:r>
        </a:p>
      </dsp:txBody>
      <dsp:txXfrm>
        <a:off x="247017" y="868112"/>
        <a:ext cx="2250599" cy="823390"/>
      </dsp:txXfrm>
    </dsp:sp>
    <dsp:sp modelId="{C0C0DD33-BB5B-4E23-B7C4-C030E15062CF}">
      <dsp:nvSpPr>
        <dsp:cNvPr id="0" name=""/>
        <dsp:cNvSpPr/>
      </dsp:nvSpPr>
      <dsp:spPr>
        <a:xfrm>
          <a:off x="12485" y="1700609"/>
          <a:ext cx="2497616" cy="18082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67" tIns="197367" rIns="197367" bIns="39473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‘</a:t>
          </a:r>
          <a:r>
            <a:rPr lang="en-US" sz="1100" kern="1200" dirty="0" err="1"/>
            <a:t>install.packages</a:t>
          </a:r>
          <a:r>
            <a:rPr lang="en-US" sz="1100" kern="1200" dirty="0"/>
            <a:t>(“</a:t>
          </a:r>
          <a:r>
            <a:rPr lang="en-US" sz="1100" kern="1200" dirty="0" err="1"/>
            <a:t>rmarkdown</a:t>
          </a:r>
          <a:r>
            <a:rPr lang="en-US" sz="1100" kern="1200" dirty="0"/>
            <a:t>”)’</a:t>
          </a:r>
        </a:p>
      </dsp:txBody>
      <dsp:txXfrm>
        <a:off x="12485" y="1700609"/>
        <a:ext cx="2497616" cy="1808268"/>
      </dsp:txXfrm>
    </dsp:sp>
    <dsp:sp modelId="{35582EA1-6D87-48B3-853F-A23B20182067}">
      <dsp:nvSpPr>
        <dsp:cNvPr id="0" name=""/>
        <dsp:cNvSpPr/>
      </dsp:nvSpPr>
      <dsp:spPr>
        <a:xfrm>
          <a:off x="2702966" y="877219"/>
          <a:ext cx="2744633" cy="823390"/>
        </a:xfrm>
        <a:prstGeom prst="chevron">
          <a:avLst>
            <a:gd name="adj" fmla="val 3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66" tIns="101666" rIns="101666" bIns="1016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PANDOC</a:t>
          </a:r>
        </a:p>
      </dsp:txBody>
      <dsp:txXfrm>
        <a:off x="2949983" y="877219"/>
        <a:ext cx="2250599" cy="823390"/>
      </dsp:txXfrm>
    </dsp:sp>
    <dsp:sp modelId="{4E37D1F6-F858-4D90-9330-B9B5213845E4}">
      <dsp:nvSpPr>
        <dsp:cNvPr id="0" name=""/>
        <dsp:cNvSpPr/>
      </dsp:nvSpPr>
      <dsp:spPr>
        <a:xfrm>
          <a:off x="2702966" y="1700609"/>
          <a:ext cx="2497616" cy="1808268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67" tIns="197367" rIns="197367" bIns="394734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Download the PANDOC package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https://pandoc.org/installing.html</a:t>
          </a:r>
        </a:p>
      </dsp:txBody>
      <dsp:txXfrm>
        <a:off x="2702966" y="1700609"/>
        <a:ext cx="2497616" cy="1808268"/>
      </dsp:txXfrm>
    </dsp:sp>
    <dsp:sp modelId="{4530E2ED-5952-4EA0-8A5E-E5F16D91D0DB}">
      <dsp:nvSpPr>
        <dsp:cNvPr id="0" name=""/>
        <dsp:cNvSpPr/>
      </dsp:nvSpPr>
      <dsp:spPr>
        <a:xfrm>
          <a:off x="5393447" y="877219"/>
          <a:ext cx="2744633" cy="823390"/>
        </a:xfrm>
        <a:prstGeom prst="chevron">
          <a:avLst>
            <a:gd name="adj" fmla="val 3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66" tIns="101666" rIns="101666" bIns="1016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</a:t>
          </a:r>
        </a:p>
      </dsp:txBody>
      <dsp:txXfrm>
        <a:off x="5640464" y="877219"/>
        <a:ext cx="2250599" cy="823390"/>
      </dsp:txXfrm>
    </dsp:sp>
    <dsp:sp modelId="{20DA343B-D95D-4E91-921C-7BE76F7D5C38}">
      <dsp:nvSpPr>
        <dsp:cNvPr id="0" name=""/>
        <dsp:cNvSpPr/>
      </dsp:nvSpPr>
      <dsp:spPr>
        <a:xfrm>
          <a:off x="5393447" y="1700609"/>
          <a:ext cx="2497616" cy="1808268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67" tIns="197367" rIns="197367" bIns="39473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 the appropriately formatted .</a:t>
          </a:r>
          <a:r>
            <a:rPr lang="en-US" sz="1100" kern="1200" dirty="0" err="1"/>
            <a:t>rmd</a:t>
          </a:r>
          <a:r>
            <a:rPr lang="en-US" sz="1100" kern="1200" dirty="0"/>
            <a:t> document</a:t>
          </a:r>
        </a:p>
      </dsp:txBody>
      <dsp:txXfrm>
        <a:off x="5393447" y="1700609"/>
        <a:ext cx="2497616" cy="1808268"/>
      </dsp:txXfrm>
    </dsp:sp>
    <dsp:sp modelId="{EA66A7E0-12B5-4167-9F46-E804CCCD76EC}">
      <dsp:nvSpPr>
        <dsp:cNvPr id="0" name=""/>
        <dsp:cNvSpPr/>
      </dsp:nvSpPr>
      <dsp:spPr>
        <a:xfrm>
          <a:off x="8083928" y="877219"/>
          <a:ext cx="2744633" cy="823390"/>
        </a:xfrm>
        <a:prstGeom prst="chevron">
          <a:avLst>
            <a:gd name="adj" fmla="val 3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66" tIns="101666" rIns="101666" bIns="1016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 Call</a:t>
          </a:r>
        </a:p>
      </dsp:txBody>
      <dsp:txXfrm>
        <a:off x="8330945" y="877219"/>
        <a:ext cx="2250599" cy="823390"/>
      </dsp:txXfrm>
    </dsp:sp>
    <dsp:sp modelId="{DBEA752C-85E7-41C9-922E-1C58BBDDBFE3}">
      <dsp:nvSpPr>
        <dsp:cNvPr id="0" name=""/>
        <dsp:cNvSpPr/>
      </dsp:nvSpPr>
      <dsp:spPr>
        <a:xfrm>
          <a:off x="8083928" y="1700609"/>
          <a:ext cx="2497616" cy="18082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67" tIns="197367" rIns="197367" bIns="39473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Call </a:t>
          </a:r>
          <a:r>
            <a:rPr lang="en-US" sz="1100" kern="1200" dirty="0" err="1"/>
            <a:t>rmarkdown</a:t>
          </a:r>
          <a:r>
            <a:rPr lang="en-US" sz="1100" kern="1200" dirty="0"/>
            <a:t>::render(“name of </a:t>
          </a:r>
          <a:r>
            <a:rPr lang="en-US" sz="1100" kern="1200" dirty="0" err="1"/>
            <a:t>document.rmd</a:t>
          </a:r>
          <a:r>
            <a:rPr lang="en-US" sz="1100" kern="1200" dirty="0"/>
            <a:t>”)</a:t>
          </a:r>
        </a:p>
      </dsp:txBody>
      <dsp:txXfrm>
        <a:off x="8083928" y="1700609"/>
        <a:ext cx="2497616" cy="1808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24BEE-8705-4E72-9B60-CD4E4A6E8913}">
      <dsp:nvSpPr>
        <dsp:cNvPr id="0" name=""/>
        <dsp:cNvSpPr/>
      </dsp:nvSpPr>
      <dsp:spPr>
        <a:xfrm>
          <a:off x="0" y="16568"/>
          <a:ext cx="6263640" cy="17374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R package “</a:t>
          </a:r>
          <a:r>
            <a:rPr lang="en-US" sz="4500" b="1" kern="1200" dirty="0" err="1"/>
            <a:t>rmarkdown</a:t>
          </a:r>
          <a:r>
            <a:rPr lang="en-US" sz="4500" b="1" kern="1200" dirty="0"/>
            <a:t>”</a:t>
          </a:r>
          <a:endParaRPr lang="en-US" sz="4500" kern="1200" dirty="0"/>
        </a:p>
      </dsp:txBody>
      <dsp:txXfrm>
        <a:off x="84815" y="101383"/>
        <a:ext cx="6094010" cy="1567820"/>
      </dsp:txXfrm>
    </dsp:sp>
    <dsp:sp modelId="{4CA89B94-766A-4393-9630-BE96E7AF478E}">
      <dsp:nvSpPr>
        <dsp:cNvPr id="0" name=""/>
        <dsp:cNvSpPr/>
      </dsp:nvSpPr>
      <dsp:spPr>
        <a:xfrm>
          <a:off x="0" y="1883618"/>
          <a:ext cx="6263640" cy="17374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R package “</a:t>
          </a:r>
          <a:r>
            <a:rPr lang="en-US" sz="4500" b="1" kern="1200" dirty="0" err="1"/>
            <a:t>knitr</a:t>
          </a:r>
          <a:r>
            <a:rPr lang="en-US" sz="4500" b="1" kern="1200" dirty="0"/>
            <a:t>”</a:t>
          </a:r>
          <a:endParaRPr lang="en-US" sz="4500" kern="1200" dirty="0"/>
        </a:p>
      </dsp:txBody>
      <dsp:txXfrm>
        <a:off x="84815" y="1968433"/>
        <a:ext cx="6094010" cy="1567820"/>
      </dsp:txXfrm>
    </dsp:sp>
    <dsp:sp modelId="{25CAADB5-B1BE-4F56-87C5-4B3C2E4595C5}">
      <dsp:nvSpPr>
        <dsp:cNvPr id="0" name=""/>
        <dsp:cNvSpPr/>
      </dsp:nvSpPr>
      <dsp:spPr>
        <a:xfrm>
          <a:off x="0" y="3750668"/>
          <a:ext cx="6263640" cy="17374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 err="1"/>
            <a:t>Pandoc</a:t>
          </a:r>
          <a:endParaRPr lang="en-US" sz="4500" kern="1200" dirty="0"/>
        </a:p>
      </dsp:txBody>
      <dsp:txXfrm>
        <a:off x="84815" y="3835483"/>
        <a:ext cx="6094010" cy="1567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5F73-92D2-4498-B16B-404B7D67880C}">
      <dsp:nvSpPr>
        <dsp:cNvPr id="0" name=""/>
        <dsp:cNvSpPr/>
      </dsp:nvSpPr>
      <dsp:spPr>
        <a:xfrm>
          <a:off x="1549679" y="21600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5B2C4-B923-47D3-AA41-585C1A5D447E}">
      <dsp:nvSpPr>
        <dsp:cNvPr id="0" name=""/>
        <dsp:cNvSpPr/>
      </dsp:nvSpPr>
      <dsp:spPr>
        <a:xfrm>
          <a:off x="361679" y="263015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Remember how I said a .rmd is just a plain text document? What is in a plain text document?</a:t>
          </a:r>
        </a:p>
      </dsp:txBody>
      <dsp:txXfrm>
        <a:off x="361679" y="2630154"/>
        <a:ext cx="4320000" cy="720000"/>
      </dsp:txXfrm>
    </dsp:sp>
    <dsp:sp modelId="{E2DB4189-D6DD-4466-BB46-9FCEA9829FAB}">
      <dsp:nvSpPr>
        <dsp:cNvPr id="0" name=""/>
        <dsp:cNvSpPr/>
      </dsp:nvSpPr>
      <dsp:spPr>
        <a:xfrm>
          <a:off x="6625679" y="21600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9FA13-D19D-4E0A-92AF-F81320594EEB}">
      <dsp:nvSpPr>
        <dsp:cNvPr id="0" name=""/>
        <dsp:cNvSpPr/>
      </dsp:nvSpPr>
      <dsp:spPr>
        <a:xfrm>
          <a:off x="5437679" y="263015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CHARACTERS!!!! </a:t>
          </a:r>
        </a:p>
      </dsp:txBody>
      <dsp:txXfrm>
        <a:off x="5437679" y="2630154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58ABE-4338-4585-8E5D-C2175809675E}">
      <dsp:nvSpPr>
        <dsp:cNvPr id="0" name=""/>
        <dsp:cNvSpPr/>
      </dsp:nvSpPr>
      <dsp:spPr>
        <a:xfrm>
          <a:off x="3345" y="390702"/>
          <a:ext cx="2390831" cy="1195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a character to R?</a:t>
          </a:r>
        </a:p>
      </dsp:txBody>
      <dsp:txXfrm>
        <a:off x="38358" y="425715"/>
        <a:ext cx="2320805" cy="1125389"/>
      </dsp:txXfrm>
    </dsp:sp>
    <dsp:sp modelId="{657CFDF5-4C0E-4E50-B743-0B98C4FD0E80}">
      <dsp:nvSpPr>
        <dsp:cNvPr id="0" name=""/>
        <dsp:cNvSpPr/>
      </dsp:nvSpPr>
      <dsp:spPr>
        <a:xfrm>
          <a:off x="3345" y="1765430"/>
          <a:ext cx="2390831" cy="1195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“MOST anything inside these double quotes”</a:t>
          </a:r>
        </a:p>
      </dsp:txBody>
      <dsp:txXfrm>
        <a:off x="38358" y="1800443"/>
        <a:ext cx="2320805" cy="1125389"/>
      </dsp:txXfrm>
    </dsp:sp>
    <dsp:sp modelId="{799F1852-1030-4ED6-8414-C4E90DF0885E}">
      <dsp:nvSpPr>
        <dsp:cNvPr id="0" name=""/>
        <dsp:cNvSpPr/>
      </dsp:nvSpPr>
      <dsp:spPr>
        <a:xfrm rot="18289469">
          <a:off x="2035018" y="1653010"/>
          <a:ext cx="1674648" cy="45527"/>
        </a:xfrm>
        <a:custGeom>
          <a:avLst/>
          <a:gdLst/>
          <a:ahLst/>
          <a:cxnLst/>
          <a:rect l="0" t="0" r="0" b="0"/>
          <a:pathLst>
            <a:path>
              <a:moveTo>
                <a:pt x="0" y="22763"/>
              </a:moveTo>
              <a:lnTo>
                <a:pt x="1674648" y="227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30476" y="1633907"/>
        <a:ext cx="83732" cy="83732"/>
      </dsp:txXfrm>
    </dsp:sp>
    <dsp:sp modelId="{F063B1D8-CA9D-4C4F-9927-3F8B7A1E596D}">
      <dsp:nvSpPr>
        <dsp:cNvPr id="0" name=""/>
        <dsp:cNvSpPr/>
      </dsp:nvSpPr>
      <dsp:spPr>
        <a:xfrm>
          <a:off x="3350508" y="390702"/>
          <a:ext cx="2390831" cy="1195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are some exceptions to this</a:t>
          </a:r>
        </a:p>
      </dsp:txBody>
      <dsp:txXfrm>
        <a:off x="3385521" y="425715"/>
        <a:ext cx="2320805" cy="1125389"/>
      </dsp:txXfrm>
    </dsp:sp>
    <dsp:sp modelId="{CB6FEEF2-A992-43F8-AFC4-9F7632426F1A}">
      <dsp:nvSpPr>
        <dsp:cNvPr id="0" name=""/>
        <dsp:cNvSpPr/>
      </dsp:nvSpPr>
      <dsp:spPr>
        <a:xfrm>
          <a:off x="2394176" y="2340374"/>
          <a:ext cx="956332" cy="45527"/>
        </a:xfrm>
        <a:custGeom>
          <a:avLst/>
          <a:gdLst/>
          <a:ahLst/>
          <a:cxnLst/>
          <a:rect l="0" t="0" r="0" b="0"/>
          <a:pathLst>
            <a:path>
              <a:moveTo>
                <a:pt x="0" y="22763"/>
              </a:moveTo>
              <a:lnTo>
                <a:pt x="956332" y="227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434" y="2339229"/>
        <a:ext cx="47816" cy="47816"/>
      </dsp:txXfrm>
    </dsp:sp>
    <dsp:sp modelId="{174D16F8-C537-437C-82F0-A66AD346BA06}">
      <dsp:nvSpPr>
        <dsp:cNvPr id="0" name=""/>
        <dsp:cNvSpPr/>
      </dsp:nvSpPr>
      <dsp:spPr>
        <a:xfrm>
          <a:off x="3350508" y="1765430"/>
          <a:ext cx="2390831" cy="1195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Like “\n”, “\t”</a:t>
          </a:r>
        </a:p>
      </dsp:txBody>
      <dsp:txXfrm>
        <a:off x="3385521" y="1800443"/>
        <a:ext cx="2320805" cy="1125389"/>
      </dsp:txXfrm>
    </dsp:sp>
    <dsp:sp modelId="{C9846E7E-CD7D-416B-9CB1-3820C87E7CB6}">
      <dsp:nvSpPr>
        <dsp:cNvPr id="0" name=""/>
        <dsp:cNvSpPr/>
      </dsp:nvSpPr>
      <dsp:spPr>
        <a:xfrm rot="3310531">
          <a:off x="2035018" y="3027738"/>
          <a:ext cx="1674648" cy="45527"/>
        </a:xfrm>
        <a:custGeom>
          <a:avLst/>
          <a:gdLst/>
          <a:ahLst/>
          <a:cxnLst/>
          <a:rect l="0" t="0" r="0" b="0"/>
          <a:pathLst>
            <a:path>
              <a:moveTo>
                <a:pt x="0" y="22763"/>
              </a:moveTo>
              <a:lnTo>
                <a:pt x="1674648" y="227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30476" y="3008635"/>
        <a:ext cx="83732" cy="83732"/>
      </dsp:txXfrm>
    </dsp:sp>
    <dsp:sp modelId="{0ABCC9B4-27DB-42D9-B0CA-F1ADCD11D71B}">
      <dsp:nvSpPr>
        <dsp:cNvPr id="0" name=""/>
        <dsp:cNvSpPr/>
      </dsp:nvSpPr>
      <dsp:spPr>
        <a:xfrm>
          <a:off x="3350508" y="3140158"/>
          <a:ext cx="2390831" cy="1195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“A ‘single quote’ can be nested inside a double quote”</a:t>
          </a:r>
        </a:p>
      </dsp:txBody>
      <dsp:txXfrm>
        <a:off x="3385521" y="3175171"/>
        <a:ext cx="2320805" cy="1125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14D44-65A7-4218-8846-C0EA6766213C}">
      <dsp:nvSpPr>
        <dsp:cNvPr id="0" name=""/>
        <dsp:cNvSpPr/>
      </dsp:nvSpPr>
      <dsp:spPr>
        <a:xfrm>
          <a:off x="0" y="4415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“---”</a:t>
          </a:r>
        </a:p>
      </dsp:txBody>
      <dsp:txXfrm>
        <a:off x="20561" y="64711"/>
        <a:ext cx="10332628" cy="380078"/>
      </dsp:txXfrm>
    </dsp:sp>
    <dsp:sp modelId="{26F3CC58-ED76-43F8-8F1E-0CE4F5CAB207}">
      <dsp:nvSpPr>
        <dsp:cNvPr id="0" name=""/>
        <dsp:cNvSpPr/>
      </dsp:nvSpPr>
      <dsp:spPr>
        <a:xfrm>
          <a:off x="0" y="51719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“title: 'Example 1’”</a:t>
          </a:r>
        </a:p>
      </dsp:txBody>
      <dsp:txXfrm>
        <a:off x="20561" y="537751"/>
        <a:ext cx="10332628" cy="380078"/>
      </dsp:txXfrm>
    </dsp:sp>
    <dsp:sp modelId="{F60FD3AF-BE8A-422D-A9DA-C98D8BE7CA3B}">
      <dsp:nvSpPr>
        <dsp:cNvPr id="0" name=""/>
        <dsp:cNvSpPr/>
      </dsp:nvSpPr>
      <dsp:spPr>
        <a:xfrm>
          <a:off x="0" y="99023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“Author: ‘Winston Miller’”</a:t>
          </a:r>
        </a:p>
      </dsp:txBody>
      <dsp:txXfrm>
        <a:off x="20561" y="1010791"/>
        <a:ext cx="10332628" cy="380078"/>
      </dsp:txXfrm>
    </dsp:sp>
    <dsp:sp modelId="{101D3A18-164E-4A9D-BFFE-26F128CFD745}">
      <dsp:nvSpPr>
        <dsp:cNvPr id="0" name=""/>
        <dsp:cNvSpPr/>
      </dsp:nvSpPr>
      <dsp:spPr>
        <a:xfrm>
          <a:off x="0" y="146327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“---”</a:t>
          </a:r>
        </a:p>
      </dsp:txBody>
      <dsp:txXfrm>
        <a:off x="20561" y="1483831"/>
        <a:ext cx="10332628" cy="380078"/>
      </dsp:txXfrm>
    </dsp:sp>
    <dsp:sp modelId="{96B40FC9-7ED4-4EE4-9896-121D5B877CF5}">
      <dsp:nvSpPr>
        <dsp:cNvPr id="0" name=""/>
        <dsp:cNvSpPr/>
      </dsp:nvSpPr>
      <dsp:spPr>
        <a:xfrm>
          <a:off x="0" y="193631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“Above is a the YAML Header &lt;</a:t>
          </a:r>
          <a:r>
            <a:rPr lang="en-US" sz="1800" kern="1200" dirty="0" err="1"/>
            <a:t>br</a:t>
          </a:r>
          <a:r>
            <a:rPr lang="en-US" sz="1800" kern="1200" dirty="0"/>
            <a:t>&gt;”</a:t>
          </a:r>
        </a:p>
      </dsp:txBody>
      <dsp:txXfrm>
        <a:off x="20561" y="1956871"/>
        <a:ext cx="10332628" cy="380078"/>
      </dsp:txXfrm>
    </dsp:sp>
    <dsp:sp modelId="{AFDAAB4D-F7AD-4FCC-A171-A67F5502A7E7}">
      <dsp:nvSpPr>
        <dsp:cNvPr id="0" name=""/>
        <dsp:cNvSpPr/>
      </dsp:nvSpPr>
      <dsp:spPr>
        <a:xfrm>
          <a:off x="0" y="240935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“Below is some R Code”</a:t>
          </a:r>
        </a:p>
      </dsp:txBody>
      <dsp:txXfrm>
        <a:off x="20561" y="2429911"/>
        <a:ext cx="10332628" cy="380078"/>
      </dsp:txXfrm>
    </dsp:sp>
    <dsp:sp modelId="{5189520F-347E-4B9C-AAC5-DF4FD47D00BD}">
      <dsp:nvSpPr>
        <dsp:cNvPr id="0" name=""/>
        <dsp:cNvSpPr/>
      </dsp:nvSpPr>
      <dsp:spPr>
        <a:xfrm>
          <a:off x="0" y="288239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“```{r, echo=TRUE}”</a:t>
          </a:r>
        </a:p>
      </dsp:txBody>
      <dsp:txXfrm>
        <a:off x="20561" y="2902951"/>
        <a:ext cx="10332628" cy="380078"/>
      </dsp:txXfrm>
    </dsp:sp>
    <dsp:sp modelId="{2A6D1AD5-6784-4F2A-BF47-50B52F50EF80}">
      <dsp:nvSpPr>
        <dsp:cNvPr id="0" name=""/>
        <dsp:cNvSpPr/>
      </dsp:nvSpPr>
      <dsp:spPr>
        <a:xfrm>
          <a:off x="0" y="335543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“library(ggplot2)”</a:t>
          </a:r>
        </a:p>
      </dsp:txBody>
      <dsp:txXfrm>
        <a:off x="20561" y="3375991"/>
        <a:ext cx="10332628" cy="380078"/>
      </dsp:txXfrm>
    </dsp:sp>
    <dsp:sp modelId="{F5FC566E-A244-4F01-91CD-27D2A8DE0428}">
      <dsp:nvSpPr>
        <dsp:cNvPr id="0" name=""/>
        <dsp:cNvSpPr/>
      </dsp:nvSpPr>
      <dsp:spPr>
        <a:xfrm>
          <a:off x="0" y="3828470"/>
          <a:ext cx="103737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“```”</a:t>
          </a:r>
        </a:p>
      </dsp:txBody>
      <dsp:txXfrm>
        <a:off x="20561" y="3849031"/>
        <a:ext cx="10332628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4:33:0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1400 57 24575,'-20'-1'0,"-1"-1"0,-36-9 0,35 6 0,0 2 0,-27-2 0,-291 4 0,159 2 0,161 0 0,-1 1 0,-35 9 0,33-6 0,1-1 0,-26 1 0,20-3 0,-44 9 0,-20 2 0,82-12 0,1 0 0,-1 0 0,0 0 0,1 1 0,-1 1 0,1 0 0,-11 4 0,15-4 0,0 0 0,0 0 0,0 0 0,1 1 0,-1 0 0,1 0 0,0 0 0,0 0 0,1 0 0,-1 1 0,1 0 0,0 0 0,-4 8 0,-21 48 0,-20 38 0,40-83 0,1 1 0,0 0 0,2 1 0,-6 27 0,-10 27 0,16-53 0,0 0 0,1 1 0,0 0 0,2-1 0,0 24 0,8 100 0,-5-138 0,0 0 0,0 0 0,1 0 0,-1 0 0,1 0 0,0 0 0,0-1 0,1 1 0,-1-1 0,1 0 0,0 1 0,0-1 0,4 4 0,5 4 0,1-1 0,23 16 0,8 7 0,-26-20 0,1 0 0,0-2 0,1-1 0,41 18 0,-19-10 0,-25-12 0,0-2 0,1 0 0,0-1 0,0-1 0,0 0 0,26 0 0,37 5 0,-40-2 0,1-1 0,0-3 0,0-1 0,0-3 0,0-1 0,62-12 0,44-14 0,-104 22 0,0 2 0,1 2 0,0 2 0,45 5 0,13-1 0,-77-5 0,1 0 0,33-8 0,-31 4 0,47-3 0,-53 7 0,0-2 0,0-1 0,-1 0 0,0-2 0,0 0 0,0-2 0,29-16 0,-39 20 0,-5 1 0,0-1 0,0 0 0,0 0 0,-1-1 0,0 1 0,0-1 0,0-1 0,-1 1 0,0-1 0,0 0 0,0 0 0,-1 0 0,0-1 0,-1 0 0,0 1 0,0-1 0,0 0 0,1-14 0,1 0 0,-1-1 0,-2 0 0,0-1 0,-1 1 0,-4-36 0,0 43 0,-2-1 0,1 1 0,-2 1 0,0-1 0,-1 1 0,0 0 0,-1 0 0,-1 1 0,0 0 0,-1 0 0,-12-12 0,-30-46 0,20 27 0,-1 1 0,-3 1 0,-50-46 0,73 79 0,0 1 0,0 0 0,-1 1 0,0 1 0,-1 0 0,1 1 0,-25-7 0,-27-12 0,47 16-170,-1 0-1,0 2 0,-1 1 1,0 0-1,0 2 0,0 0 1,-37-1-1,35 5-6655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A0461-C286-4319-AAE3-E6DC0E18F14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7B313-F3D8-4B65-BEE8-A751CA27C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Bitter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5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569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21569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6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1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itter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849E-BC80-4E9A-8189-987073FFB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benefits of R Markdown in research and reporting</a:t>
            </a:r>
            <a:endParaRPr lang="en-US" sz="4900" dirty="0">
              <a:solidFill>
                <a:srgbClr val="215695"/>
              </a:solidFill>
              <a:latin typeface="Bitter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53614-1224-4CC6-9762-E81DB96C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5053"/>
            <a:ext cx="8701549" cy="7340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Phillip Winston Miller</a:t>
            </a:r>
          </a:p>
        </p:txBody>
      </p:sp>
    </p:spTree>
    <p:extLst>
      <p:ext uri="{BB962C8B-B14F-4D97-AF65-F5344CB8AC3E}">
        <p14:creationId xmlns:p14="http://schemas.microsoft.com/office/powerpoint/2010/main" val="173340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253B32-E456-4FE1-A3C5-B616B202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0C4F50-4EDA-407E-B71F-3CE785262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85E8C7-48B0-4E18-87A1-0E28E965F961}"/>
                  </a:ext>
                </a:extLst>
              </p14:cNvPr>
              <p14:cNvContentPartPr/>
              <p14:nvPr/>
            </p14:nvContentPartPr>
            <p14:xfrm>
              <a:off x="5975199" y="1542581"/>
              <a:ext cx="711720" cy="39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85E8C7-48B0-4E18-87A1-0E28E965F9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559" y="1533941"/>
                <a:ext cx="729360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6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268C4-8FDE-49C4-9001-D9FF52A3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What if RStudio is impractical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4F3B765C-8433-4165-97D4-2AECBEA83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469723"/>
              </p:ext>
            </p:extLst>
          </p:nvPr>
        </p:nvGraphicFramePr>
        <p:xfrm>
          <a:off x="675476" y="1723696"/>
          <a:ext cx="10841048" cy="438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8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7BAF-DDA8-4706-9057-B8EED597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1A4A8C"/>
                </a:solidFill>
              </a:rPr>
              <a:t>Under the Hood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B9291-9A31-411E-8396-98FAB3E2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3768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11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F0CCE-CF1C-46BF-AE48-D30B3D1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Automation</a:t>
            </a: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7A87794-8EDE-4B68-BBEB-A08297805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36185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7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2D58B-5138-46D3-9BB6-55D4C4CA5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D7877-3287-4D5F-AC39-7E693977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Automation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98FACE5-AC52-4B77-8068-C35A45D72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6807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398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2B0D4-5689-49E2-8CD9-A6345389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5F58B8-63F7-4DA5-A0F0-353A74215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001388"/>
              </p:ext>
            </p:extLst>
          </p:nvPr>
        </p:nvGraphicFramePr>
        <p:xfrm>
          <a:off x="838200" y="1825625"/>
          <a:ext cx="10373751" cy="429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0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75B4-0F73-430E-9A71-65AA937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7735-DCD5-4585-8806-79D95CF9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 Markdown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Under-the-hood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and Tell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5B06-2A67-4C42-9FC0-56513E36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D4DF-6E18-4A44-9B23-EC578A1C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https://bookdown.org/yihui/rmarkdown/</a:t>
            </a:r>
          </a:p>
          <a:p>
            <a:r>
              <a:rPr lang="en-US" dirty="0"/>
              <a:t>https://rmarkdown.rstudio.com/index.html</a:t>
            </a:r>
          </a:p>
          <a:p>
            <a:r>
              <a:rPr lang="en-US" dirty="0"/>
              <a:t>https://stackoverflow.com/questions/tagged/r-markdown</a:t>
            </a:r>
          </a:p>
          <a:p>
            <a:r>
              <a:rPr lang="en-US" dirty="0"/>
              <a:t>https://pandoc.org/MANUAL.html#pandocs-markdown</a:t>
            </a:r>
          </a:p>
        </p:txBody>
      </p:sp>
    </p:spTree>
    <p:extLst>
      <p:ext uri="{BB962C8B-B14F-4D97-AF65-F5344CB8AC3E}">
        <p14:creationId xmlns:p14="http://schemas.microsoft.com/office/powerpoint/2010/main" val="253691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CF1-4C2A-4E06-AEED-A69203ED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What is R Markdown?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A396-C525-423A-A48A-4DA98D22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A method of mixing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Formatted plain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Output of Code</a:t>
            </a:r>
          </a:p>
          <a:p>
            <a:r>
              <a:rPr lang="en-US" sz="2400" dirty="0"/>
              <a:t>Packaged with </a:t>
            </a:r>
            <a:r>
              <a:rPr lang="en-US" sz="2400" dirty="0" err="1"/>
              <a:t>Rstudio</a:t>
            </a:r>
            <a:r>
              <a:rPr lang="en-US" sz="2400" dirty="0"/>
              <a:t> (</a:t>
            </a:r>
            <a:r>
              <a:rPr lang="en-US" sz="2400" dirty="0" err="1"/>
              <a:t>rmarkdown</a:t>
            </a:r>
            <a:r>
              <a:rPr lang="en-US" sz="2400" dirty="0"/>
              <a:t>)</a:t>
            </a:r>
          </a:p>
          <a:p>
            <a:r>
              <a:rPr lang="en-US" sz="2400" dirty="0"/>
              <a:t>PLAIN TEXT DOCUMENT ending in .</a:t>
            </a:r>
            <a:r>
              <a:rPr lang="en-US" sz="2400"/>
              <a:t>Rmd</a:t>
            </a:r>
            <a:endParaRPr lang="en-US" sz="2100" dirty="0"/>
          </a:p>
          <a:p>
            <a:r>
              <a:rPr lang="en-US" sz="1700" dirty="0"/>
              <a:t>Outputs a clean formatted .html file </a:t>
            </a:r>
          </a:p>
          <a:p>
            <a:pPr marL="0" indent="0">
              <a:buNone/>
            </a:pPr>
            <a:r>
              <a:rPr lang="en-US" sz="1700" dirty="0"/>
              <a:t>(or .pdf, or .pptx, or .docx, etc.)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 a Nutshell | Oakmont Observer">
            <a:extLst>
              <a:ext uri="{FF2B5EF4-FFF2-40B4-BE49-F238E27FC236}">
                <a16:creationId xmlns:a16="http://schemas.microsoft.com/office/drawing/2014/main" id="{243291B2-0496-4CD7-B10D-F2014308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13637"/>
            <a:ext cx="6019331" cy="40274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25488F-1677-4989-A3D5-73A335342564}"/>
              </a:ext>
            </a:extLst>
          </p:cNvPr>
          <p:cNvSpPr txBox="1">
            <a:spLocks/>
          </p:cNvSpPr>
          <p:nvPr/>
        </p:nvSpPr>
        <p:spPr>
          <a:xfrm>
            <a:off x="6996769" y="3020383"/>
            <a:ext cx="4079549" cy="196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21569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6E951-16E0-47AB-9311-24340C0E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use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EFCCC-F2D7-4D04-8F8A-865B03108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11040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49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21CF1-4C2A-4E06-AEED-A69203ED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1FE7A3-AF9E-4BCA-98B7-58A84C35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3FD58-9FE6-4884-9EB7-2B124788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25E5F-D3C9-416D-B93C-CC5320F7D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488" y="643466"/>
            <a:ext cx="63903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253B32-E456-4FE1-A3C5-B616B202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0C4F50-4EDA-407E-B71F-3CE785262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253B32-E456-4FE1-A3C5-B616B202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7DFE76-A8CC-4383-A681-FC4CCBEC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70" y="1523730"/>
            <a:ext cx="7482330" cy="3810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 Parts:</a:t>
            </a:r>
          </a:p>
          <a:p>
            <a:pPr marL="514350" indent="-514350">
              <a:buAutoNum type="arabicPeriod"/>
            </a:pPr>
            <a:r>
              <a:rPr lang="en-US" dirty="0"/>
              <a:t>The YAML Header</a:t>
            </a:r>
          </a:p>
          <a:p>
            <a:pPr marL="514350" indent="-514350">
              <a:buAutoNum type="arabicPeriod"/>
            </a:pPr>
            <a:r>
              <a:rPr lang="en-US" dirty="0"/>
              <a:t>The Setup Chunk (Optional)</a:t>
            </a:r>
          </a:p>
          <a:p>
            <a:pPr marL="514350" indent="-514350">
              <a:buAutoNum type="arabicPeriod"/>
            </a:pPr>
            <a:r>
              <a:rPr lang="en-US" dirty="0"/>
              <a:t>The Plain Text</a:t>
            </a:r>
          </a:p>
          <a:p>
            <a:pPr marL="514350" indent="-514350">
              <a:buAutoNum type="arabicPeriod"/>
            </a:pPr>
            <a:r>
              <a:rPr lang="en-US" dirty="0"/>
              <a:t>R Code Chunks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parts are then </a:t>
            </a:r>
            <a:r>
              <a:rPr lang="en-US" u="sng" dirty="0"/>
              <a:t>knitted</a:t>
            </a:r>
            <a:r>
              <a:rPr lang="en-US" dirty="0"/>
              <a:t> to generate the output document.</a:t>
            </a:r>
          </a:p>
        </p:txBody>
      </p:sp>
    </p:spTree>
    <p:extLst>
      <p:ext uri="{BB962C8B-B14F-4D97-AF65-F5344CB8AC3E}">
        <p14:creationId xmlns:p14="http://schemas.microsoft.com/office/powerpoint/2010/main" val="4811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67B8D6DC1E424EBC5C5490C76CCBFA" ma:contentTypeVersion="10" ma:contentTypeDescription="Create a new document." ma:contentTypeScope="" ma:versionID="be614f3c0f9a07136a453a3e8bba5869">
  <xsd:schema xmlns:xsd="http://www.w3.org/2001/XMLSchema" xmlns:xs="http://www.w3.org/2001/XMLSchema" xmlns:p="http://schemas.microsoft.com/office/2006/metadata/properties" xmlns:ns3="ab0e6d41-5659-406e-bc02-8ebea3019f4e" targetNamespace="http://schemas.microsoft.com/office/2006/metadata/properties" ma:root="true" ma:fieldsID="9cbe0539da8ad26ea7732cf3094a5e49" ns3:_="">
    <xsd:import namespace="ab0e6d41-5659-406e-bc02-8ebea3019f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0e6d41-5659-406e-bc02-8ebea3019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4B3B3C-C7DF-411C-9E43-9A1FD0E4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0e6d41-5659-406e-bc02-8ebea3019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910C5-AAED-4A67-A027-0F5ED41E31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0F1A5-E3DA-46A8-A604-50CD662172C2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ab0e6d41-5659-406e-bc02-8ebea3019f4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3003</TotalTime>
  <Words>395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Bitter</vt:lpstr>
      <vt:lpstr>Calibri</vt:lpstr>
      <vt:lpstr>Office Theme</vt:lpstr>
      <vt:lpstr>The benefits of R Markdown in research and reporting</vt:lpstr>
      <vt:lpstr>Objectives</vt:lpstr>
      <vt:lpstr>Sources</vt:lpstr>
      <vt:lpstr>What is R Markdown?</vt:lpstr>
      <vt:lpstr>Why use it?</vt:lpstr>
      <vt:lpstr>How does it work?</vt:lpstr>
      <vt:lpstr>How does it work?</vt:lpstr>
      <vt:lpstr>How does it work?</vt:lpstr>
      <vt:lpstr>How does it work?</vt:lpstr>
      <vt:lpstr>How does it work?</vt:lpstr>
      <vt:lpstr>What if RStudio is impractical</vt:lpstr>
      <vt:lpstr>Under the Hood</vt:lpstr>
      <vt:lpstr>Automation</vt:lpstr>
      <vt:lpstr>Automation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Universities Libraries - We’re More Than Just Books</dc:title>
  <dc:creator>Michael William Harris (mwhrris2)</dc:creator>
  <cp:lastModifiedBy>Miller, Winston</cp:lastModifiedBy>
  <cp:revision>63</cp:revision>
  <cp:lastPrinted>2020-07-16T19:39:45Z</cp:lastPrinted>
  <dcterms:created xsi:type="dcterms:W3CDTF">2019-08-14T19:25:22Z</dcterms:created>
  <dcterms:modified xsi:type="dcterms:W3CDTF">2021-10-07T19:53:54Z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0x010100DC67B8D6DC1E424EBC5C5490C76CCBFA</vt:lpwstr>
  </property>
</Properties>
</file>